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7940" r:id="rId2"/>
  </p:sldMasterIdLst>
  <p:notesMasterIdLst>
    <p:notesMasterId r:id="rId32"/>
  </p:notesMasterIdLst>
  <p:handoutMasterIdLst>
    <p:handoutMasterId r:id="rId33"/>
  </p:handoutMasterIdLst>
  <p:sldIdLst>
    <p:sldId id="441" r:id="rId3"/>
    <p:sldId id="425" r:id="rId4"/>
    <p:sldId id="473" r:id="rId5"/>
    <p:sldId id="443" r:id="rId6"/>
    <p:sldId id="444" r:id="rId7"/>
    <p:sldId id="467" r:id="rId8"/>
    <p:sldId id="461" r:id="rId9"/>
    <p:sldId id="462" r:id="rId10"/>
    <p:sldId id="469" r:id="rId11"/>
    <p:sldId id="465" r:id="rId12"/>
    <p:sldId id="474" r:id="rId13"/>
    <p:sldId id="475" r:id="rId14"/>
    <p:sldId id="476" r:id="rId15"/>
    <p:sldId id="477" r:id="rId16"/>
    <p:sldId id="478" r:id="rId17"/>
    <p:sldId id="472" r:id="rId18"/>
    <p:sldId id="457" r:id="rId19"/>
    <p:sldId id="447" r:id="rId20"/>
    <p:sldId id="448" r:id="rId21"/>
    <p:sldId id="449" r:id="rId22"/>
    <p:sldId id="480" r:id="rId23"/>
    <p:sldId id="481" r:id="rId24"/>
    <p:sldId id="482" r:id="rId25"/>
    <p:sldId id="483" r:id="rId26"/>
    <p:sldId id="484" r:id="rId27"/>
    <p:sldId id="485" r:id="rId28"/>
    <p:sldId id="486" r:id="rId29"/>
    <p:sldId id="487" r:id="rId30"/>
    <p:sldId id="454" r:id="rId31"/>
  </p:sldIdLst>
  <p:sldSz cx="9144000" cy="6858000" type="screen4x3"/>
  <p:notesSz cx="6889750" cy="10021888"/>
  <p:defaultTextStyle>
    <a:defPPr>
      <a:defRPr lang="fr-FR"/>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57" userDrawn="1">
          <p15:clr>
            <a:srgbClr val="A4A3A4"/>
          </p15:clr>
        </p15:guide>
        <p15:guide id="2" pos="217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D1DB"/>
    <a:srgbClr val="AD441D"/>
    <a:srgbClr val="C5DFB4"/>
    <a:srgbClr val="A0A0A0"/>
    <a:srgbClr val="B0D399"/>
    <a:srgbClr val="AC441D"/>
    <a:srgbClr val="A0CA84"/>
    <a:srgbClr val="FF0000"/>
    <a:srgbClr val="CFE0EA"/>
    <a:srgbClr val="AC44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3B2071-49DD-4489-AD84-BBC0C306683C}" v="3" dt="2024-02-17T16:12:31.03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Style à thème 1 - Accentuation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4438" autoAdjust="0"/>
  </p:normalViewPr>
  <p:slideViewPr>
    <p:cSldViewPr>
      <p:cViewPr varScale="1">
        <p:scale>
          <a:sx n="128" d="100"/>
          <a:sy n="128" d="100"/>
        </p:scale>
        <p:origin x="1104" y="12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9" d="100"/>
          <a:sy n="89" d="100"/>
        </p:scale>
        <p:origin x="3708" y="78"/>
      </p:cViewPr>
      <p:guideLst>
        <p:guide orient="horz" pos="3157"/>
        <p:guide pos="217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6/11/relationships/changesInfo" Target="changesInfos/changesInfo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Aymon" userId="3ca5ca06d0d39932" providerId="LiveId" clId="{D33B2071-49DD-4489-AD84-BBC0C306683C}"/>
    <pc:docChg chg="undo custSel modSld modNotesMaster modHandout">
      <pc:chgData name="Nicole Aymon" userId="3ca5ca06d0d39932" providerId="LiveId" clId="{D33B2071-49DD-4489-AD84-BBC0C306683C}" dt="2024-02-17T16:12:31.038" v="5651"/>
      <pc:docMkLst>
        <pc:docMk/>
      </pc:docMkLst>
      <pc:sldChg chg="modSp mod modNotes">
        <pc:chgData name="Nicole Aymon" userId="3ca5ca06d0d39932" providerId="LiveId" clId="{D33B2071-49DD-4489-AD84-BBC0C306683C}" dt="2024-02-17T16:12:31.038" v="5651"/>
        <pc:sldMkLst>
          <pc:docMk/>
          <pc:sldMk cId="0" sldId="425"/>
        </pc:sldMkLst>
        <pc:spChg chg="mod">
          <ac:chgData name="Nicole Aymon" userId="3ca5ca06d0d39932" providerId="LiveId" clId="{D33B2071-49DD-4489-AD84-BBC0C306683C}" dt="2024-02-16T08:32:58.369" v="13" actId="20577"/>
          <ac:spMkLst>
            <pc:docMk/>
            <pc:sldMk cId="0" sldId="425"/>
            <ac:spMk id="4" creationId="{00000000-0000-0000-0000-000000000000}"/>
          </ac:spMkLst>
        </pc:spChg>
        <pc:spChg chg="mod">
          <ac:chgData name="Nicole Aymon" userId="3ca5ca06d0d39932" providerId="LiveId" clId="{D33B2071-49DD-4489-AD84-BBC0C306683C}" dt="2024-02-17T07:59:10.390" v="3621" actId="20577"/>
          <ac:spMkLst>
            <pc:docMk/>
            <pc:sldMk cId="0" sldId="425"/>
            <ac:spMk id="5" creationId="{00000000-0000-0000-0000-000000000000}"/>
          </ac:spMkLst>
        </pc:spChg>
      </pc:sldChg>
      <pc:sldChg chg="modSp mod modNotes">
        <pc:chgData name="Nicole Aymon" userId="3ca5ca06d0d39932" providerId="LiveId" clId="{D33B2071-49DD-4489-AD84-BBC0C306683C}" dt="2024-02-17T16:12:31.038" v="5651"/>
        <pc:sldMkLst>
          <pc:docMk/>
          <pc:sldMk cId="0" sldId="441"/>
        </pc:sldMkLst>
        <pc:spChg chg="mod">
          <ac:chgData name="Nicole Aymon" userId="3ca5ca06d0d39932" providerId="LiveId" clId="{D33B2071-49DD-4489-AD84-BBC0C306683C}" dt="2024-02-17T14:58:08.493" v="5427" actId="20577"/>
          <ac:spMkLst>
            <pc:docMk/>
            <pc:sldMk cId="0" sldId="441"/>
            <ac:spMk id="7" creationId="{00000000-0000-0000-0000-000000000000}"/>
          </ac:spMkLst>
        </pc:spChg>
      </pc:sldChg>
      <pc:sldChg chg="modSp mod modNotes">
        <pc:chgData name="Nicole Aymon" userId="3ca5ca06d0d39932" providerId="LiveId" clId="{D33B2071-49DD-4489-AD84-BBC0C306683C}" dt="2024-02-17T16:12:31.038" v="5651"/>
        <pc:sldMkLst>
          <pc:docMk/>
          <pc:sldMk cId="3841737708" sldId="443"/>
        </pc:sldMkLst>
        <pc:spChg chg="mod">
          <ac:chgData name="Nicole Aymon" userId="3ca5ca06d0d39932" providerId="LiveId" clId="{D33B2071-49DD-4489-AD84-BBC0C306683C}" dt="2024-02-16T08:45:30.845" v="674" actId="6549"/>
          <ac:spMkLst>
            <pc:docMk/>
            <pc:sldMk cId="3841737708" sldId="443"/>
            <ac:spMk id="2" creationId="{00000000-0000-0000-0000-000000000000}"/>
          </ac:spMkLst>
        </pc:spChg>
        <pc:spChg chg="mod">
          <ac:chgData name="Nicole Aymon" userId="3ca5ca06d0d39932" providerId="LiveId" clId="{D33B2071-49DD-4489-AD84-BBC0C306683C}" dt="2024-02-16T08:45:15.439" v="637" actId="6549"/>
          <ac:spMkLst>
            <pc:docMk/>
            <pc:sldMk cId="3841737708" sldId="443"/>
            <ac:spMk id="4" creationId="{00000000-0000-0000-0000-000000000000}"/>
          </ac:spMkLst>
        </pc:spChg>
      </pc:sldChg>
      <pc:sldChg chg="modSp mod modNotes">
        <pc:chgData name="Nicole Aymon" userId="3ca5ca06d0d39932" providerId="LiveId" clId="{D33B2071-49DD-4489-AD84-BBC0C306683C}" dt="2024-02-17T16:12:31.038" v="5651"/>
        <pc:sldMkLst>
          <pc:docMk/>
          <pc:sldMk cId="1053287896" sldId="444"/>
        </pc:sldMkLst>
        <pc:spChg chg="mod">
          <ac:chgData name="Nicole Aymon" userId="3ca5ca06d0d39932" providerId="LiveId" clId="{D33B2071-49DD-4489-AD84-BBC0C306683C}" dt="2024-02-16T08:46:09.255" v="751" actId="20577"/>
          <ac:spMkLst>
            <pc:docMk/>
            <pc:sldMk cId="1053287896" sldId="444"/>
            <ac:spMk id="4" creationId="{00000000-0000-0000-0000-000000000000}"/>
          </ac:spMkLst>
        </pc:spChg>
        <pc:spChg chg="mod">
          <ac:chgData name="Nicole Aymon" userId="3ca5ca06d0d39932" providerId="LiveId" clId="{D33B2071-49DD-4489-AD84-BBC0C306683C}" dt="2024-02-16T08:58:19.583" v="1621" actId="20577"/>
          <ac:spMkLst>
            <pc:docMk/>
            <pc:sldMk cId="1053287896" sldId="444"/>
            <ac:spMk id="6" creationId="{00000000-0000-0000-0000-000000000000}"/>
          </ac:spMkLst>
        </pc:spChg>
      </pc:sldChg>
      <pc:sldChg chg="modSp mod modNotes">
        <pc:chgData name="Nicole Aymon" userId="3ca5ca06d0d39932" providerId="LiveId" clId="{D33B2071-49DD-4489-AD84-BBC0C306683C}" dt="2024-02-17T16:12:31.038" v="5651"/>
        <pc:sldMkLst>
          <pc:docMk/>
          <pc:sldMk cId="582270792" sldId="447"/>
        </pc:sldMkLst>
        <pc:spChg chg="mod">
          <ac:chgData name="Nicole Aymon" userId="3ca5ca06d0d39932" providerId="LiveId" clId="{D33B2071-49DD-4489-AD84-BBC0C306683C}" dt="2024-02-16T09:14:21.161" v="2365" actId="20577"/>
          <ac:spMkLst>
            <pc:docMk/>
            <pc:sldMk cId="582270792" sldId="447"/>
            <ac:spMk id="8" creationId="{00000000-0000-0000-0000-000000000000}"/>
          </ac:spMkLst>
        </pc:spChg>
      </pc:sldChg>
      <pc:sldChg chg="modSp mod modNotes">
        <pc:chgData name="Nicole Aymon" userId="3ca5ca06d0d39932" providerId="LiveId" clId="{D33B2071-49DD-4489-AD84-BBC0C306683C}" dt="2024-02-17T16:12:31.038" v="5651"/>
        <pc:sldMkLst>
          <pc:docMk/>
          <pc:sldMk cId="4223967669" sldId="448"/>
        </pc:sldMkLst>
        <pc:spChg chg="mod">
          <ac:chgData name="Nicole Aymon" userId="3ca5ca06d0d39932" providerId="LiveId" clId="{D33B2071-49DD-4489-AD84-BBC0C306683C}" dt="2024-02-17T15:17:48.993" v="5650" actId="14100"/>
          <ac:spMkLst>
            <pc:docMk/>
            <pc:sldMk cId="4223967669" sldId="448"/>
            <ac:spMk id="6" creationId="{00000000-0000-0000-0000-000000000000}"/>
          </ac:spMkLst>
        </pc:spChg>
        <pc:spChg chg="mod">
          <ac:chgData name="Nicole Aymon" userId="3ca5ca06d0d39932" providerId="LiveId" clId="{D33B2071-49DD-4489-AD84-BBC0C306683C}" dt="2024-02-16T09:24:52.284" v="3177" actId="6549"/>
          <ac:spMkLst>
            <pc:docMk/>
            <pc:sldMk cId="4223967669" sldId="448"/>
            <ac:spMk id="9" creationId="{00000000-0000-0000-0000-000000000000}"/>
          </ac:spMkLst>
        </pc:spChg>
        <pc:spChg chg="mod">
          <ac:chgData name="Nicole Aymon" userId="3ca5ca06d0d39932" providerId="LiveId" clId="{D33B2071-49DD-4489-AD84-BBC0C306683C}" dt="2024-02-16T09:28:17.938" v="3617" actId="6549"/>
          <ac:spMkLst>
            <pc:docMk/>
            <pc:sldMk cId="4223967669" sldId="448"/>
            <ac:spMk id="10" creationId="{00000000-0000-0000-0000-000000000000}"/>
          </ac:spMkLst>
        </pc:spChg>
      </pc:sldChg>
      <pc:sldChg chg="modSp mod modNotes">
        <pc:chgData name="Nicole Aymon" userId="3ca5ca06d0d39932" providerId="LiveId" clId="{D33B2071-49DD-4489-AD84-BBC0C306683C}" dt="2024-02-17T16:12:31.038" v="5651"/>
        <pc:sldMkLst>
          <pc:docMk/>
          <pc:sldMk cId="2578434116" sldId="449"/>
        </pc:sldMkLst>
        <pc:spChg chg="mod">
          <ac:chgData name="Nicole Aymon" userId="3ca5ca06d0d39932" providerId="LiveId" clId="{D33B2071-49DD-4489-AD84-BBC0C306683C}" dt="2024-02-16T09:13:19.936" v="2243" actId="6549"/>
          <ac:spMkLst>
            <pc:docMk/>
            <pc:sldMk cId="2578434116" sldId="449"/>
            <ac:spMk id="6" creationId="{00000000-0000-0000-0000-000000000000}"/>
          </ac:spMkLst>
        </pc:spChg>
      </pc:sldChg>
      <pc:sldChg chg="modSp mod modNotes">
        <pc:chgData name="Nicole Aymon" userId="3ca5ca06d0d39932" providerId="LiveId" clId="{D33B2071-49DD-4489-AD84-BBC0C306683C}" dt="2024-02-17T16:12:31.038" v="5651"/>
        <pc:sldMkLst>
          <pc:docMk/>
          <pc:sldMk cId="4032866646" sldId="454"/>
        </pc:sldMkLst>
        <pc:spChg chg="mod">
          <ac:chgData name="Nicole Aymon" userId="3ca5ca06d0d39932" providerId="LiveId" clId="{D33B2071-49DD-4489-AD84-BBC0C306683C}" dt="2024-02-17T14:52:48.671" v="5391" actId="6549"/>
          <ac:spMkLst>
            <pc:docMk/>
            <pc:sldMk cId="4032866646" sldId="454"/>
            <ac:spMk id="4" creationId="{00000000-0000-0000-0000-000000000000}"/>
          </ac:spMkLst>
        </pc:spChg>
      </pc:sldChg>
      <pc:sldChg chg="modSp mod modNotes">
        <pc:chgData name="Nicole Aymon" userId="3ca5ca06d0d39932" providerId="LiveId" clId="{D33B2071-49DD-4489-AD84-BBC0C306683C}" dt="2024-02-17T16:12:31.038" v="5651"/>
        <pc:sldMkLst>
          <pc:docMk/>
          <pc:sldMk cId="1735945383" sldId="456"/>
        </pc:sldMkLst>
        <pc:spChg chg="mod">
          <ac:chgData name="Nicole Aymon" userId="3ca5ca06d0d39932" providerId="LiveId" clId="{D33B2071-49DD-4489-AD84-BBC0C306683C}" dt="2024-02-17T08:54:40.434" v="4957" actId="6549"/>
          <ac:spMkLst>
            <pc:docMk/>
            <pc:sldMk cId="1735945383" sldId="456"/>
            <ac:spMk id="5" creationId="{00000000-0000-0000-0000-000000000000}"/>
          </ac:spMkLst>
        </pc:spChg>
        <pc:spChg chg="mod">
          <ac:chgData name="Nicole Aymon" userId="3ca5ca06d0d39932" providerId="LiveId" clId="{D33B2071-49DD-4489-AD84-BBC0C306683C}" dt="2024-02-17T08:56:35.565" v="5145" actId="6549"/>
          <ac:spMkLst>
            <pc:docMk/>
            <pc:sldMk cId="1735945383" sldId="456"/>
            <ac:spMk id="6" creationId="{00000000-0000-0000-0000-000000000000}"/>
          </ac:spMkLst>
        </pc:spChg>
        <pc:spChg chg="mod">
          <ac:chgData name="Nicole Aymon" userId="3ca5ca06d0d39932" providerId="LiveId" clId="{D33B2071-49DD-4489-AD84-BBC0C306683C}" dt="2024-02-17T08:57:16.376" v="5219" actId="20577"/>
          <ac:spMkLst>
            <pc:docMk/>
            <pc:sldMk cId="1735945383" sldId="456"/>
            <ac:spMk id="7" creationId="{00000000-0000-0000-0000-000000000000}"/>
          </ac:spMkLst>
        </pc:spChg>
        <pc:spChg chg="mod">
          <ac:chgData name="Nicole Aymon" userId="3ca5ca06d0d39932" providerId="LiveId" clId="{D33B2071-49DD-4489-AD84-BBC0C306683C}" dt="2024-02-17T08:55:48.362" v="5077" actId="6549"/>
          <ac:spMkLst>
            <pc:docMk/>
            <pc:sldMk cId="1735945383" sldId="456"/>
            <ac:spMk id="8" creationId="{00000000-0000-0000-0000-000000000000}"/>
          </ac:spMkLst>
        </pc:spChg>
        <pc:spChg chg="mod">
          <ac:chgData name="Nicole Aymon" userId="3ca5ca06d0d39932" providerId="LiveId" clId="{D33B2071-49DD-4489-AD84-BBC0C306683C}" dt="2024-02-16T09:15:29.878" v="2442" actId="6549"/>
          <ac:spMkLst>
            <pc:docMk/>
            <pc:sldMk cId="1735945383" sldId="456"/>
            <ac:spMk id="11" creationId="{00000000-0000-0000-0000-000000000000}"/>
          </ac:spMkLst>
        </pc:spChg>
        <pc:spChg chg="mod">
          <ac:chgData name="Nicole Aymon" userId="3ca5ca06d0d39932" providerId="LiveId" clId="{D33B2071-49DD-4489-AD84-BBC0C306683C}" dt="2024-02-16T09:16:00.617" v="2530" actId="6549"/>
          <ac:spMkLst>
            <pc:docMk/>
            <pc:sldMk cId="1735945383" sldId="456"/>
            <ac:spMk id="12" creationId="{00000000-0000-0000-0000-000000000000}"/>
          </ac:spMkLst>
        </pc:spChg>
      </pc:sldChg>
      <pc:sldChg chg="modSp mod">
        <pc:chgData name="Nicole Aymon" userId="3ca5ca06d0d39932" providerId="LiveId" clId="{D33B2071-49DD-4489-AD84-BBC0C306683C}" dt="2024-02-16T09:24:00.597" v="3117" actId="6549"/>
        <pc:sldMkLst>
          <pc:docMk/>
          <pc:sldMk cId="4039933419" sldId="457"/>
        </pc:sldMkLst>
        <pc:spChg chg="mod">
          <ac:chgData name="Nicole Aymon" userId="3ca5ca06d0d39932" providerId="LiveId" clId="{D33B2071-49DD-4489-AD84-BBC0C306683C}" dt="2024-02-16T09:24:00.597" v="3117" actId="6549"/>
          <ac:spMkLst>
            <pc:docMk/>
            <pc:sldMk cId="4039933419" sldId="457"/>
            <ac:spMk id="2" creationId="{00000000-0000-0000-0000-000000000000}"/>
          </ac:spMkLst>
        </pc:spChg>
        <pc:spChg chg="mod">
          <ac:chgData name="Nicole Aymon" userId="3ca5ca06d0d39932" providerId="LiveId" clId="{D33B2071-49DD-4489-AD84-BBC0C306683C}" dt="2024-02-16T09:22:40.226" v="3103" actId="6549"/>
          <ac:spMkLst>
            <pc:docMk/>
            <pc:sldMk cId="4039933419" sldId="457"/>
            <ac:spMk id="5" creationId="{00000000-0000-0000-0000-000000000000}"/>
          </ac:spMkLst>
        </pc:spChg>
      </pc:sldChg>
      <pc:sldChg chg="modSp mod modNotes">
        <pc:chgData name="Nicole Aymon" userId="3ca5ca06d0d39932" providerId="LiveId" clId="{D33B2071-49DD-4489-AD84-BBC0C306683C}" dt="2024-02-17T16:12:31.038" v="5651"/>
        <pc:sldMkLst>
          <pc:docMk/>
          <pc:sldMk cId="1112199431" sldId="461"/>
        </pc:sldMkLst>
        <pc:spChg chg="mod">
          <ac:chgData name="Nicole Aymon" userId="3ca5ca06d0d39932" providerId="LiveId" clId="{D33B2071-49DD-4489-AD84-BBC0C306683C}" dt="2024-02-17T08:01:24.479" v="3700" actId="6549"/>
          <ac:spMkLst>
            <pc:docMk/>
            <pc:sldMk cId="1112199431" sldId="461"/>
            <ac:spMk id="10" creationId="{00000000-0000-0000-0000-000000000000}"/>
          </ac:spMkLst>
        </pc:spChg>
        <pc:spChg chg="mod">
          <ac:chgData name="Nicole Aymon" userId="3ca5ca06d0d39932" providerId="LiveId" clId="{D33B2071-49DD-4489-AD84-BBC0C306683C}" dt="2024-02-17T08:48:52.861" v="4829" actId="6549"/>
          <ac:spMkLst>
            <pc:docMk/>
            <pc:sldMk cId="1112199431" sldId="461"/>
            <ac:spMk id="12" creationId="{00000000-0000-0000-0000-000000000000}"/>
          </ac:spMkLst>
        </pc:spChg>
        <pc:spChg chg="mod">
          <ac:chgData name="Nicole Aymon" userId="3ca5ca06d0d39932" providerId="LiveId" clId="{D33B2071-49DD-4489-AD84-BBC0C306683C}" dt="2024-02-17T08:49:49.054" v="4837" actId="6549"/>
          <ac:spMkLst>
            <pc:docMk/>
            <pc:sldMk cId="1112199431" sldId="461"/>
            <ac:spMk id="28678" creationId="{00000000-0000-0000-0000-000000000000}"/>
          </ac:spMkLst>
        </pc:spChg>
      </pc:sldChg>
      <pc:sldChg chg="modSp mod">
        <pc:chgData name="Nicole Aymon" userId="3ca5ca06d0d39932" providerId="LiveId" clId="{D33B2071-49DD-4489-AD84-BBC0C306683C}" dt="2024-02-17T15:06:40.764" v="5455" actId="115"/>
        <pc:sldMkLst>
          <pc:docMk/>
          <pc:sldMk cId="1861903251" sldId="462"/>
        </pc:sldMkLst>
        <pc:spChg chg="mod">
          <ac:chgData name="Nicole Aymon" userId="3ca5ca06d0d39932" providerId="LiveId" clId="{D33B2071-49DD-4489-AD84-BBC0C306683C}" dt="2024-02-17T15:06:40.764" v="5455" actId="115"/>
          <ac:spMkLst>
            <pc:docMk/>
            <pc:sldMk cId="1861903251" sldId="462"/>
            <ac:spMk id="5" creationId="{00000000-0000-0000-0000-000000000000}"/>
          </ac:spMkLst>
        </pc:spChg>
        <pc:spChg chg="mod">
          <ac:chgData name="Nicole Aymon" userId="3ca5ca06d0d39932" providerId="LiveId" clId="{D33B2071-49DD-4489-AD84-BBC0C306683C}" dt="2024-02-16T09:05:31.376" v="1959" actId="6549"/>
          <ac:spMkLst>
            <pc:docMk/>
            <pc:sldMk cId="1861903251" sldId="462"/>
            <ac:spMk id="6" creationId="{00000000-0000-0000-0000-000000000000}"/>
          </ac:spMkLst>
        </pc:spChg>
        <pc:spChg chg="mod">
          <ac:chgData name="Nicole Aymon" userId="3ca5ca06d0d39932" providerId="LiveId" clId="{D33B2071-49DD-4489-AD84-BBC0C306683C}" dt="2024-02-16T09:09:24.572" v="1996" actId="14100"/>
          <ac:spMkLst>
            <pc:docMk/>
            <pc:sldMk cId="1861903251" sldId="462"/>
            <ac:spMk id="7" creationId="{00000000-0000-0000-0000-000000000000}"/>
          </ac:spMkLst>
        </pc:spChg>
        <pc:spChg chg="mod">
          <ac:chgData name="Nicole Aymon" userId="3ca5ca06d0d39932" providerId="LiveId" clId="{D33B2071-49DD-4489-AD84-BBC0C306683C}" dt="2024-02-16T09:01:51.492" v="1694" actId="6549"/>
          <ac:spMkLst>
            <pc:docMk/>
            <pc:sldMk cId="1861903251" sldId="462"/>
            <ac:spMk id="8" creationId="{00000000-0000-0000-0000-000000000000}"/>
          </ac:spMkLst>
        </pc:spChg>
        <pc:spChg chg="mod">
          <ac:chgData name="Nicole Aymon" userId="3ca5ca06d0d39932" providerId="LiveId" clId="{D33B2071-49DD-4489-AD84-BBC0C306683C}" dt="2024-02-16T09:04:55.877" v="1898" actId="6549"/>
          <ac:spMkLst>
            <pc:docMk/>
            <pc:sldMk cId="1861903251" sldId="462"/>
            <ac:spMk id="16386" creationId="{00000000-0000-0000-0000-000000000000}"/>
          </ac:spMkLst>
        </pc:spChg>
      </pc:sldChg>
      <pc:sldChg chg="modSp mod modNotes">
        <pc:chgData name="Nicole Aymon" userId="3ca5ca06d0d39932" providerId="LiveId" clId="{D33B2071-49DD-4489-AD84-BBC0C306683C}" dt="2024-02-17T16:12:31.038" v="5651"/>
        <pc:sldMkLst>
          <pc:docMk/>
          <pc:sldMk cId="2379911434" sldId="465"/>
        </pc:sldMkLst>
        <pc:spChg chg="mod">
          <ac:chgData name="Nicole Aymon" userId="3ca5ca06d0d39932" providerId="LiveId" clId="{D33B2071-49DD-4489-AD84-BBC0C306683C}" dt="2024-02-16T09:11:23.587" v="2083" actId="14100"/>
          <ac:spMkLst>
            <pc:docMk/>
            <pc:sldMk cId="2379911434" sldId="465"/>
            <ac:spMk id="38916" creationId="{00000000-0000-0000-0000-000000000000}"/>
          </ac:spMkLst>
        </pc:spChg>
      </pc:sldChg>
      <pc:sldChg chg="modSp mod modNotes">
        <pc:chgData name="Nicole Aymon" userId="3ca5ca06d0d39932" providerId="LiveId" clId="{D33B2071-49DD-4489-AD84-BBC0C306683C}" dt="2024-02-17T16:12:31.038" v="5651"/>
        <pc:sldMkLst>
          <pc:docMk/>
          <pc:sldMk cId="1850732434" sldId="467"/>
        </pc:sldMkLst>
        <pc:spChg chg="mod">
          <ac:chgData name="Nicole Aymon" userId="3ca5ca06d0d39932" providerId="LiveId" clId="{D33B2071-49DD-4489-AD84-BBC0C306683C}" dt="2024-02-16T08:54:27.116" v="1311" actId="6549"/>
          <ac:spMkLst>
            <pc:docMk/>
            <pc:sldMk cId="1850732434" sldId="467"/>
            <ac:spMk id="4" creationId="{00000000-0000-0000-0000-000000000000}"/>
          </ac:spMkLst>
        </pc:spChg>
        <pc:spChg chg="mod">
          <ac:chgData name="Nicole Aymon" userId="3ca5ca06d0d39932" providerId="LiveId" clId="{D33B2071-49DD-4489-AD84-BBC0C306683C}" dt="2024-02-16T08:54:07.944" v="1236" actId="6549"/>
          <ac:spMkLst>
            <pc:docMk/>
            <pc:sldMk cId="1850732434" sldId="467"/>
            <ac:spMk id="8" creationId="{00000000-0000-0000-0000-000000000000}"/>
          </ac:spMkLst>
        </pc:spChg>
        <pc:spChg chg="mod">
          <ac:chgData name="Nicole Aymon" userId="3ca5ca06d0d39932" providerId="LiveId" clId="{D33B2071-49DD-4489-AD84-BBC0C306683C}" dt="2024-02-16T08:51:43.925" v="1017" actId="6549"/>
          <ac:spMkLst>
            <pc:docMk/>
            <pc:sldMk cId="1850732434" sldId="467"/>
            <ac:spMk id="9" creationId="{00000000-0000-0000-0000-000000000000}"/>
          </ac:spMkLst>
        </pc:spChg>
        <pc:spChg chg="mod">
          <ac:chgData name="Nicole Aymon" userId="3ca5ca06d0d39932" providerId="LiveId" clId="{D33B2071-49DD-4489-AD84-BBC0C306683C}" dt="2024-02-17T08:00:14.376" v="3625" actId="20577"/>
          <ac:spMkLst>
            <pc:docMk/>
            <pc:sldMk cId="1850732434" sldId="467"/>
            <ac:spMk id="10" creationId="{00000000-0000-0000-0000-000000000000}"/>
          </ac:spMkLst>
        </pc:spChg>
      </pc:sldChg>
      <pc:sldChg chg="modSp mod">
        <pc:chgData name="Nicole Aymon" userId="3ca5ca06d0d39932" providerId="LiveId" clId="{D33B2071-49DD-4489-AD84-BBC0C306683C}" dt="2024-02-16T09:10:12.971" v="2050" actId="6549"/>
        <pc:sldMkLst>
          <pc:docMk/>
          <pc:sldMk cId="2817397767" sldId="469"/>
        </pc:sldMkLst>
        <pc:spChg chg="mod">
          <ac:chgData name="Nicole Aymon" userId="3ca5ca06d0d39932" providerId="LiveId" clId="{D33B2071-49DD-4489-AD84-BBC0C306683C}" dt="2024-02-16T09:10:12.971" v="2050" actId="6549"/>
          <ac:spMkLst>
            <pc:docMk/>
            <pc:sldMk cId="2817397767" sldId="469"/>
            <ac:spMk id="48" creationId="{00000000-0000-0000-0000-000000000000}"/>
          </ac:spMkLst>
        </pc:spChg>
      </pc:sldChg>
      <pc:sldChg chg="modSp mod modNotes">
        <pc:chgData name="Nicole Aymon" userId="3ca5ca06d0d39932" providerId="LiveId" clId="{D33B2071-49DD-4489-AD84-BBC0C306683C}" dt="2024-02-17T16:12:31.038" v="5651"/>
        <pc:sldMkLst>
          <pc:docMk/>
          <pc:sldMk cId="438745665" sldId="470"/>
        </pc:sldMkLst>
        <pc:spChg chg="mod">
          <ac:chgData name="Nicole Aymon" userId="3ca5ca06d0d39932" providerId="LiveId" clId="{D33B2071-49DD-4489-AD84-BBC0C306683C}" dt="2024-02-17T15:12:15.011" v="5591" actId="20577"/>
          <ac:spMkLst>
            <pc:docMk/>
            <pc:sldMk cId="438745665" sldId="470"/>
            <ac:spMk id="5" creationId="{00000000-0000-0000-0000-000000000000}"/>
          </ac:spMkLst>
        </pc:spChg>
        <pc:spChg chg="mod">
          <ac:chgData name="Nicole Aymon" userId="3ca5ca06d0d39932" providerId="LiveId" clId="{D33B2071-49DD-4489-AD84-BBC0C306683C}" dt="2024-02-17T15:12:07.636" v="5588" actId="20577"/>
          <ac:spMkLst>
            <pc:docMk/>
            <pc:sldMk cId="438745665" sldId="470"/>
            <ac:spMk id="6" creationId="{00000000-0000-0000-0000-000000000000}"/>
          </ac:spMkLst>
        </pc:spChg>
        <pc:spChg chg="mod">
          <ac:chgData name="Nicole Aymon" userId="3ca5ca06d0d39932" providerId="LiveId" clId="{D33B2071-49DD-4489-AD84-BBC0C306683C}" dt="2024-02-16T09:17:24.928" v="2690" actId="6549"/>
          <ac:spMkLst>
            <pc:docMk/>
            <pc:sldMk cId="438745665" sldId="470"/>
            <ac:spMk id="7" creationId="{00000000-0000-0000-0000-000000000000}"/>
          </ac:spMkLst>
        </pc:spChg>
        <pc:spChg chg="mod">
          <ac:chgData name="Nicole Aymon" userId="3ca5ca06d0d39932" providerId="LiveId" clId="{D33B2071-49DD-4489-AD84-BBC0C306683C}" dt="2024-02-16T09:16:53.382" v="2607" actId="6549"/>
          <ac:spMkLst>
            <pc:docMk/>
            <pc:sldMk cId="438745665" sldId="470"/>
            <ac:spMk id="11" creationId="{00000000-0000-0000-0000-000000000000}"/>
          </ac:spMkLst>
        </pc:spChg>
        <pc:spChg chg="mod">
          <ac:chgData name="Nicole Aymon" userId="3ca5ca06d0d39932" providerId="LiveId" clId="{D33B2071-49DD-4489-AD84-BBC0C306683C}" dt="2024-02-16T09:17:10.007" v="2651" actId="6549"/>
          <ac:spMkLst>
            <pc:docMk/>
            <pc:sldMk cId="438745665" sldId="470"/>
            <ac:spMk id="12" creationId="{00000000-0000-0000-0000-000000000000}"/>
          </ac:spMkLst>
        </pc:spChg>
      </pc:sldChg>
      <pc:sldChg chg="modSp mod modNotes">
        <pc:chgData name="Nicole Aymon" userId="3ca5ca06d0d39932" providerId="LiveId" clId="{D33B2071-49DD-4489-AD84-BBC0C306683C}" dt="2024-02-17T16:12:31.038" v="5651"/>
        <pc:sldMkLst>
          <pc:docMk/>
          <pc:sldMk cId="2386427411" sldId="471"/>
        </pc:sldMkLst>
        <pc:spChg chg="mod">
          <ac:chgData name="Nicole Aymon" userId="3ca5ca06d0d39932" providerId="LiveId" clId="{D33B2071-49DD-4489-AD84-BBC0C306683C}" dt="2024-02-17T08:58:22.763" v="5329" actId="6549"/>
          <ac:spMkLst>
            <pc:docMk/>
            <pc:sldMk cId="2386427411" sldId="471"/>
            <ac:spMk id="10" creationId="{00000000-0000-0000-0000-000000000000}"/>
          </ac:spMkLst>
        </pc:spChg>
        <pc:spChg chg="mod">
          <ac:chgData name="Nicole Aymon" userId="3ca5ca06d0d39932" providerId="LiveId" clId="{D33B2071-49DD-4489-AD84-BBC0C306683C}" dt="2024-02-16T09:12:20.503" v="2162" actId="6549"/>
          <ac:spMkLst>
            <pc:docMk/>
            <pc:sldMk cId="2386427411" sldId="471"/>
            <ac:spMk id="11" creationId="{00000000-0000-0000-0000-000000000000}"/>
          </ac:spMkLst>
        </pc:spChg>
        <pc:spChg chg="mod">
          <ac:chgData name="Nicole Aymon" userId="3ca5ca06d0d39932" providerId="LiveId" clId="{D33B2071-49DD-4489-AD84-BBC0C306683C}" dt="2024-02-16T09:12:51.090" v="2232" actId="6549"/>
          <ac:spMkLst>
            <pc:docMk/>
            <pc:sldMk cId="2386427411" sldId="471"/>
            <ac:spMk id="12" creationId="{00000000-0000-0000-0000-000000000000}"/>
          </ac:spMkLst>
        </pc:spChg>
        <pc:spChg chg="mod">
          <ac:chgData name="Nicole Aymon" userId="3ca5ca06d0d39932" providerId="LiveId" clId="{D33B2071-49DD-4489-AD84-BBC0C306683C}" dt="2024-02-17T08:57:59.185" v="5275" actId="20577"/>
          <ac:spMkLst>
            <pc:docMk/>
            <pc:sldMk cId="2386427411" sldId="471"/>
            <ac:spMk id="13" creationId="{00000000-0000-0000-0000-000000000000}"/>
          </ac:spMkLst>
        </pc:spChg>
        <pc:spChg chg="mod">
          <ac:chgData name="Nicole Aymon" userId="3ca5ca06d0d39932" providerId="LiveId" clId="{D33B2071-49DD-4489-AD84-BBC0C306683C}" dt="2024-02-17T15:09:43.775" v="5457" actId="20577"/>
          <ac:spMkLst>
            <pc:docMk/>
            <pc:sldMk cId="2386427411" sldId="471"/>
            <ac:spMk id="14" creationId="{00000000-0000-0000-0000-000000000000}"/>
          </ac:spMkLst>
        </pc:spChg>
      </pc:sldChg>
      <pc:sldChg chg="modSp mod modNotes">
        <pc:chgData name="Nicole Aymon" userId="3ca5ca06d0d39932" providerId="LiveId" clId="{D33B2071-49DD-4489-AD84-BBC0C306683C}" dt="2024-02-17T16:12:31.038" v="5651"/>
        <pc:sldMkLst>
          <pc:docMk/>
          <pc:sldMk cId="3257292810" sldId="472"/>
        </pc:sldMkLst>
        <pc:spChg chg="mod">
          <ac:chgData name="Nicole Aymon" userId="3ca5ca06d0d39932" providerId="LiveId" clId="{D33B2071-49DD-4489-AD84-BBC0C306683C}" dt="2024-02-16T09:21:20.344" v="2971" actId="20577"/>
          <ac:spMkLst>
            <pc:docMk/>
            <pc:sldMk cId="3257292810" sldId="472"/>
            <ac:spMk id="2" creationId="{00000000-0000-0000-0000-000000000000}"/>
          </ac:spMkLst>
        </pc:spChg>
        <pc:spChg chg="mod">
          <ac:chgData name="Nicole Aymon" userId="3ca5ca06d0d39932" providerId="LiveId" clId="{D33B2071-49DD-4489-AD84-BBC0C306683C}" dt="2024-02-17T15:13:14.433" v="5601" actId="20577"/>
          <ac:spMkLst>
            <pc:docMk/>
            <pc:sldMk cId="3257292810" sldId="472"/>
            <ac:spMk id="5" creationId="{00000000-0000-0000-0000-000000000000}"/>
          </ac:spMkLst>
        </pc:spChg>
        <pc:spChg chg="mod">
          <ac:chgData name="Nicole Aymon" userId="3ca5ca06d0d39932" providerId="LiveId" clId="{D33B2071-49DD-4489-AD84-BBC0C306683C}" dt="2024-02-16T09:21:37.235" v="3010" actId="6549"/>
          <ac:spMkLst>
            <pc:docMk/>
            <pc:sldMk cId="3257292810" sldId="472"/>
            <ac:spMk id="7" creationId="{00000000-0000-0000-0000-000000000000}"/>
          </ac:spMkLst>
        </pc:spChg>
        <pc:spChg chg="mod">
          <ac:chgData name="Nicole Aymon" userId="3ca5ca06d0d39932" providerId="LiveId" clId="{D33B2071-49DD-4489-AD84-BBC0C306683C}" dt="2024-02-16T09:18:25.949" v="2767" actId="6549"/>
          <ac:spMkLst>
            <pc:docMk/>
            <pc:sldMk cId="3257292810" sldId="472"/>
            <ac:spMk id="11" creationId="{00000000-0000-0000-0000-000000000000}"/>
          </ac:spMkLst>
        </pc:spChg>
        <pc:spChg chg="mod">
          <ac:chgData name="Nicole Aymon" userId="3ca5ca06d0d39932" providerId="LiveId" clId="{D33B2071-49DD-4489-AD84-BBC0C306683C}" dt="2024-02-16T09:18:47.549" v="2829" actId="6549"/>
          <ac:spMkLst>
            <pc:docMk/>
            <pc:sldMk cId="3257292810" sldId="472"/>
            <ac:spMk id="12" creationId="{00000000-0000-0000-0000-000000000000}"/>
          </ac:spMkLst>
        </pc:spChg>
      </pc:sldChg>
      <pc:sldChg chg="modSp mod modNotes">
        <pc:chgData name="Nicole Aymon" userId="3ca5ca06d0d39932" providerId="LiveId" clId="{D33B2071-49DD-4489-AD84-BBC0C306683C}" dt="2024-02-17T16:12:31.038" v="5651"/>
        <pc:sldMkLst>
          <pc:docMk/>
          <pc:sldMk cId="4193728386" sldId="473"/>
        </pc:sldMkLst>
        <pc:spChg chg="mod">
          <ac:chgData name="Nicole Aymon" userId="3ca5ca06d0d39932" providerId="LiveId" clId="{D33B2071-49DD-4489-AD84-BBC0C306683C}" dt="2024-02-16T08:44:59.830" v="611" actId="14100"/>
          <ac:spMkLst>
            <pc:docMk/>
            <pc:sldMk cId="4193728386" sldId="473"/>
            <ac:spMk id="4"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6309" cy="501656"/>
          </a:xfrm>
          <a:prstGeom prst="rect">
            <a:avLst/>
          </a:prstGeom>
        </p:spPr>
        <p:txBody>
          <a:bodyPr vert="horz" lIns="93541" tIns="46771" rIns="93541" bIns="46771" rtlCol="0"/>
          <a:lstStyle>
            <a:lvl1pPr algn="l" eaLnBrk="1" hangingPunct="1">
              <a:defRPr sz="1300">
                <a:latin typeface="Arial" charset="0"/>
              </a:defRPr>
            </a:lvl1pPr>
          </a:lstStyle>
          <a:p>
            <a:pPr>
              <a:defRPr/>
            </a:pPr>
            <a:endParaRPr lang="fr-CH"/>
          </a:p>
        </p:txBody>
      </p:sp>
      <p:sp>
        <p:nvSpPr>
          <p:cNvPr id="3" name="Espace réservé de la date 2"/>
          <p:cNvSpPr>
            <a:spLocks noGrp="1"/>
          </p:cNvSpPr>
          <p:nvPr>
            <p:ph type="dt" sz="quarter" idx="1"/>
          </p:nvPr>
        </p:nvSpPr>
        <p:spPr>
          <a:xfrm>
            <a:off x="3901832" y="0"/>
            <a:ext cx="2986309" cy="501656"/>
          </a:xfrm>
          <a:prstGeom prst="rect">
            <a:avLst/>
          </a:prstGeom>
        </p:spPr>
        <p:txBody>
          <a:bodyPr vert="horz" lIns="93541" tIns="46771" rIns="93541" bIns="46771" rtlCol="0"/>
          <a:lstStyle>
            <a:lvl1pPr algn="r" eaLnBrk="1" hangingPunct="1">
              <a:defRPr sz="1300">
                <a:latin typeface="Arial" charset="0"/>
              </a:defRPr>
            </a:lvl1pPr>
          </a:lstStyle>
          <a:p>
            <a:pPr>
              <a:defRPr/>
            </a:pPr>
            <a:fld id="{72928436-3BFD-45EB-8F38-C664D050ED4B}" type="datetimeFigureOut">
              <a:rPr lang="fr-CH"/>
              <a:pPr>
                <a:defRPr/>
              </a:pPr>
              <a:t>29.02.2024</a:t>
            </a:fld>
            <a:endParaRPr lang="fr-CH" dirty="0"/>
          </a:p>
        </p:txBody>
      </p:sp>
      <p:sp>
        <p:nvSpPr>
          <p:cNvPr id="4" name="Espace réservé du pied de page 3"/>
          <p:cNvSpPr>
            <a:spLocks noGrp="1"/>
          </p:cNvSpPr>
          <p:nvPr>
            <p:ph type="ftr" sz="quarter" idx="2"/>
          </p:nvPr>
        </p:nvSpPr>
        <p:spPr>
          <a:xfrm>
            <a:off x="0" y="9518630"/>
            <a:ext cx="2986309" cy="501655"/>
          </a:xfrm>
          <a:prstGeom prst="rect">
            <a:avLst/>
          </a:prstGeom>
        </p:spPr>
        <p:txBody>
          <a:bodyPr vert="horz" lIns="93541" tIns="46771" rIns="93541" bIns="46771" rtlCol="0" anchor="b"/>
          <a:lstStyle>
            <a:lvl1pPr algn="l" eaLnBrk="1" hangingPunct="1">
              <a:defRPr sz="1300">
                <a:latin typeface="Arial" charset="0"/>
              </a:defRPr>
            </a:lvl1pPr>
          </a:lstStyle>
          <a:p>
            <a:pPr>
              <a:defRPr/>
            </a:pPr>
            <a:endParaRPr lang="fr-CH"/>
          </a:p>
        </p:txBody>
      </p:sp>
      <p:sp>
        <p:nvSpPr>
          <p:cNvPr id="5" name="Espace réservé du numéro de diapositive 4"/>
          <p:cNvSpPr>
            <a:spLocks noGrp="1"/>
          </p:cNvSpPr>
          <p:nvPr>
            <p:ph type="sldNum" sz="quarter" idx="3"/>
          </p:nvPr>
        </p:nvSpPr>
        <p:spPr>
          <a:xfrm>
            <a:off x="3901832" y="9518630"/>
            <a:ext cx="2986309" cy="501655"/>
          </a:xfrm>
          <a:prstGeom prst="rect">
            <a:avLst/>
          </a:prstGeom>
        </p:spPr>
        <p:txBody>
          <a:bodyPr vert="horz" wrap="square" lIns="93541" tIns="46771" rIns="93541" bIns="46771" numCol="1" anchor="b" anchorCtr="0" compatLnSpc="1">
            <a:prstTxWarp prst="textNoShape">
              <a:avLst/>
            </a:prstTxWarp>
          </a:bodyPr>
          <a:lstStyle>
            <a:lvl1pPr algn="r" eaLnBrk="1" hangingPunct="1">
              <a:defRPr sz="1300"/>
            </a:lvl1pPr>
          </a:lstStyle>
          <a:p>
            <a:pPr>
              <a:defRPr/>
            </a:pPr>
            <a:fld id="{221AF99A-B982-423B-8B44-A22E0E2F0E74}" type="slidenum">
              <a:rPr lang="fr-CH" altLang="fr-FR"/>
              <a:pPr>
                <a:defRPr/>
              </a:pPr>
              <a:t>‹N°›</a:t>
            </a:fld>
            <a:endParaRPr lang="fr-CH" altLang="fr-FR" dirty="0"/>
          </a:p>
        </p:txBody>
      </p:sp>
    </p:spTree>
    <p:extLst>
      <p:ext uri="{BB962C8B-B14F-4D97-AF65-F5344CB8AC3E}">
        <p14:creationId xmlns:p14="http://schemas.microsoft.com/office/powerpoint/2010/main" val="5561838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86309" cy="501656"/>
          </a:xfrm>
          <a:prstGeom prst="rect">
            <a:avLst/>
          </a:prstGeom>
          <a:noFill/>
          <a:ln>
            <a:noFill/>
          </a:ln>
          <a:effectLst/>
        </p:spPr>
        <p:txBody>
          <a:bodyPr vert="horz" wrap="square" lIns="93528" tIns="46764" rIns="93528" bIns="46764" numCol="1" anchor="t" anchorCtr="0" compatLnSpc="1">
            <a:prstTxWarp prst="textNoShape">
              <a:avLst/>
            </a:prstTxWarp>
          </a:bodyPr>
          <a:lstStyle>
            <a:lvl1pPr defTabSz="933783" eaLnBrk="1" hangingPunct="1">
              <a:defRPr sz="1300">
                <a:latin typeface="Arial" charset="0"/>
              </a:defRPr>
            </a:lvl1pPr>
          </a:lstStyle>
          <a:p>
            <a:pPr>
              <a:defRPr/>
            </a:pPr>
            <a:endParaRPr lang="fr-FR"/>
          </a:p>
        </p:txBody>
      </p:sp>
      <p:sp>
        <p:nvSpPr>
          <p:cNvPr id="8195" name="Rectangle 3"/>
          <p:cNvSpPr>
            <a:spLocks noGrp="1" noChangeArrowheads="1"/>
          </p:cNvSpPr>
          <p:nvPr>
            <p:ph type="dt" idx="1"/>
          </p:nvPr>
        </p:nvSpPr>
        <p:spPr bwMode="auto">
          <a:xfrm>
            <a:off x="3901832" y="0"/>
            <a:ext cx="2986309" cy="501656"/>
          </a:xfrm>
          <a:prstGeom prst="rect">
            <a:avLst/>
          </a:prstGeom>
          <a:noFill/>
          <a:ln>
            <a:noFill/>
          </a:ln>
          <a:effectLst/>
        </p:spPr>
        <p:txBody>
          <a:bodyPr vert="horz" wrap="square" lIns="93528" tIns="46764" rIns="93528" bIns="46764" numCol="1" anchor="t" anchorCtr="0" compatLnSpc="1">
            <a:prstTxWarp prst="textNoShape">
              <a:avLst/>
            </a:prstTxWarp>
          </a:bodyPr>
          <a:lstStyle>
            <a:lvl1pPr algn="r" defTabSz="933783" eaLnBrk="1" hangingPunct="1">
              <a:defRPr sz="1300">
                <a:latin typeface="Arial" charset="0"/>
              </a:defRPr>
            </a:lvl1pPr>
          </a:lstStyle>
          <a:p>
            <a:pPr>
              <a:defRPr/>
            </a:pPr>
            <a:endParaRPr lang="fr-FR"/>
          </a:p>
        </p:txBody>
      </p:sp>
      <p:sp>
        <p:nvSpPr>
          <p:cNvPr id="20484" name="Rectangle 4"/>
          <p:cNvSpPr>
            <a:spLocks noGrp="1" noRot="1" noChangeAspect="1" noChangeArrowheads="1" noTextEdit="1"/>
          </p:cNvSpPr>
          <p:nvPr>
            <p:ph type="sldImg" idx="2"/>
          </p:nvPr>
        </p:nvSpPr>
        <p:spPr bwMode="auto">
          <a:xfrm>
            <a:off x="939800" y="752475"/>
            <a:ext cx="5010150" cy="37576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90263" y="4760116"/>
            <a:ext cx="5509226" cy="4510090"/>
          </a:xfrm>
          <a:prstGeom prst="rect">
            <a:avLst/>
          </a:prstGeom>
          <a:noFill/>
          <a:ln>
            <a:noFill/>
          </a:ln>
          <a:effectLst/>
        </p:spPr>
        <p:txBody>
          <a:bodyPr vert="horz" wrap="square" lIns="93528" tIns="46764" rIns="93528" bIns="46764"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8198" name="Rectangle 6"/>
          <p:cNvSpPr>
            <a:spLocks noGrp="1" noChangeArrowheads="1"/>
          </p:cNvSpPr>
          <p:nvPr>
            <p:ph type="ftr" sz="quarter" idx="4"/>
          </p:nvPr>
        </p:nvSpPr>
        <p:spPr bwMode="auto">
          <a:xfrm>
            <a:off x="0" y="9518630"/>
            <a:ext cx="2986309" cy="501655"/>
          </a:xfrm>
          <a:prstGeom prst="rect">
            <a:avLst/>
          </a:prstGeom>
          <a:noFill/>
          <a:ln>
            <a:noFill/>
          </a:ln>
          <a:effectLst/>
        </p:spPr>
        <p:txBody>
          <a:bodyPr vert="horz" wrap="square" lIns="93528" tIns="46764" rIns="93528" bIns="46764" numCol="1" anchor="b" anchorCtr="0" compatLnSpc="1">
            <a:prstTxWarp prst="textNoShape">
              <a:avLst/>
            </a:prstTxWarp>
          </a:bodyPr>
          <a:lstStyle>
            <a:lvl1pPr defTabSz="933783" eaLnBrk="1" hangingPunct="1">
              <a:defRPr sz="1300">
                <a:latin typeface="Arial" charset="0"/>
              </a:defRPr>
            </a:lvl1pPr>
          </a:lstStyle>
          <a:p>
            <a:pPr>
              <a:defRPr/>
            </a:pPr>
            <a:endParaRPr lang="fr-FR"/>
          </a:p>
        </p:txBody>
      </p:sp>
      <p:sp>
        <p:nvSpPr>
          <p:cNvPr id="8199" name="Rectangle 7"/>
          <p:cNvSpPr>
            <a:spLocks noGrp="1" noChangeArrowheads="1"/>
          </p:cNvSpPr>
          <p:nvPr>
            <p:ph type="sldNum" sz="quarter" idx="5"/>
          </p:nvPr>
        </p:nvSpPr>
        <p:spPr bwMode="auto">
          <a:xfrm>
            <a:off x="3901832" y="9518630"/>
            <a:ext cx="2986309" cy="501655"/>
          </a:xfrm>
          <a:prstGeom prst="rect">
            <a:avLst/>
          </a:prstGeom>
          <a:noFill/>
          <a:ln>
            <a:noFill/>
          </a:ln>
          <a:effectLst/>
        </p:spPr>
        <p:txBody>
          <a:bodyPr vert="horz" wrap="square" lIns="93528" tIns="46764" rIns="93528" bIns="46764" numCol="1" anchor="b" anchorCtr="0" compatLnSpc="1">
            <a:prstTxWarp prst="textNoShape">
              <a:avLst/>
            </a:prstTxWarp>
          </a:bodyPr>
          <a:lstStyle>
            <a:lvl1pPr algn="r" defTabSz="932668" eaLnBrk="1" hangingPunct="1">
              <a:defRPr sz="1300"/>
            </a:lvl1pPr>
          </a:lstStyle>
          <a:p>
            <a:pPr>
              <a:defRPr/>
            </a:pPr>
            <a:fld id="{9EFDABB3-FC79-4067-A180-C937C86E81F1}" type="slidenum">
              <a:rPr lang="fr-FR" altLang="fr-FR"/>
              <a:pPr>
                <a:defRPr/>
              </a:pPr>
              <a:t>‹N°›</a:t>
            </a:fld>
            <a:endParaRPr lang="fr-FR" altLang="fr-FR" dirty="0"/>
          </a:p>
        </p:txBody>
      </p:sp>
    </p:spTree>
    <p:extLst>
      <p:ext uri="{BB962C8B-B14F-4D97-AF65-F5344CB8AC3E}">
        <p14:creationId xmlns:p14="http://schemas.microsoft.com/office/powerpoint/2010/main" val="26598399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852">
              <a:spcBef>
                <a:spcPct val="30000"/>
              </a:spcBef>
              <a:defRPr sz="1200">
                <a:solidFill>
                  <a:schemeClr val="tx1"/>
                </a:solidFill>
                <a:latin typeface="Arial" panose="020B0604020202020204" pitchFamily="34" charset="0"/>
              </a:defRPr>
            </a:lvl1pPr>
            <a:lvl2pPr marL="754482" indent="-290556" defTabSz="927852">
              <a:spcBef>
                <a:spcPct val="30000"/>
              </a:spcBef>
              <a:defRPr sz="1200">
                <a:solidFill>
                  <a:schemeClr val="tx1"/>
                </a:solidFill>
                <a:latin typeface="Arial" panose="020B0604020202020204" pitchFamily="34" charset="0"/>
              </a:defRPr>
            </a:lvl2pPr>
            <a:lvl3pPr marL="1163829" indent="-231160" defTabSz="927852">
              <a:spcBef>
                <a:spcPct val="30000"/>
              </a:spcBef>
              <a:defRPr sz="1200">
                <a:solidFill>
                  <a:schemeClr val="tx1"/>
                </a:solidFill>
                <a:latin typeface="Arial" panose="020B0604020202020204" pitchFamily="34" charset="0"/>
              </a:defRPr>
            </a:lvl3pPr>
            <a:lvl4pPr marL="1629360" indent="-231160" defTabSz="927852">
              <a:spcBef>
                <a:spcPct val="30000"/>
              </a:spcBef>
              <a:defRPr sz="1200">
                <a:solidFill>
                  <a:schemeClr val="tx1"/>
                </a:solidFill>
                <a:latin typeface="Arial" panose="020B0604020202020204" pitchFamily="34" charset="0"/>
              </a:defRPr>
            </a:lvl4pPr>
            <a:lvl5pPr marL="2096496" indent="-231160" defTabSz="927852">
              <a:spcBef>
                <a:spcPct val="30000"/>
              </a:spcBef>
              <a:defRPr sz="1200">
                <a:solidFill>
                  <a:schemeClr val="tx1"/>
                </a:solidFill>
                <a:latin typeface="Arial" panose="020B0604020202020204" pitchFamily="34" charset="0"/>
              </a:defRPr>
            </a:lvl5pPr>
            <a:lvl6pPr marL="2558816" indent="-231160" defTabSz="927852" eaLnBrk="0" fontAlgn="base" hangingPunct="0">
              <a:spcBef>
                <a:spcPct val="30000"/>
              </a:spcBef>
              <a:spcAft>
                <a:spcPct val="0"/>
              </a:spcAft>
              <a:defRPr sz="1200">
                <a:solidFill>
                  <a:schemeClr val="tx1"/>
                </a:solidFill>
                <a:latin typeface="Arial" panose="020B0604020202020204" pitchFamily="34" charset="0"/>
              </a:defRPr>
            </a:lvl6pPr>
            <a:lvl7pPr marL="3021137" indent="-231160" defTabSz="927852" eaLnBrk="0" fontAlgn="base" hangingPunct="0">
              <a:spcBef>
                <a:spcPct val="30000"/>
              </a:spcBef>
              <a:spcAft>
                <a:spcPct val="0"/>
              </a:spcAft>
              <a:defRPr sz="1200">
                <a:solidFill>
                  <a:schemeClr val="tx1"/>
                </a:solidFill>
                <a:latin typeface="Arial" panose="020B0604020202020204" pitchFamily="34" charset="0"/>
              </a:defRPr>
            </a:lvl7pPr>
            <a:lvl8pPr marL="3483458" indent="-231160" defTabSz="927852" eaLnBrk="0" fontAlgn="base" hangingPunct="0">
              <a:spcBef>
                <a:spcPct val="30000"/>
              </a:spcBef>
              <a:spcAft>
                <a:spcPct val="0"/>
              </a:spcAft>
              <a:defRPr sz="1200">
                <a:solidFill>
                  <a:schemeClr val="tx1"/>
                </a:solidFill>
                <a:latin typeface="Arial" panose="020B0604020202020204" pitchFamily="34" charset="0"/>
              </a:defRPr>
            </a:lvl8pPr>
            <a:lvl9pPr marL="3945778" indent="-231160" defTabSz="9278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4BAE0FA-0377-443D-835C-D87C29A661FB}" type="slidenum">
              <a:rPr lang="fr-FR" altLang="fr-FR" sz="1300"/>
              <a:pPr>
                <a:spcBef>
                  <a:spcPct val="0"/>
                </a:spcBef>
              </a:pPr>
              <a:t>1</a:t>
            </a:fld>
            <a:endParaRPr lang="fr-FR" altLang="fr-FR" sz="1300"/>
          </a:p>
        </p:txBody>
      </p:sp>
      <p:sp>
        <p:nvSpPr>
          <p:cNvPr id="23555" name="Rectangle 2"/>
          <p:cNvSpPr>
            <a:spLocks noGrp="1" noRot="1" noChangeAspect="1" noChangeArrowheads="1" noTextEdit="1"/>
          </p:cNvSpPr>
          <p:nvPr>
            <p:ph type="sldImg"/>
          </p:nvPr>
        </p:nvSpPr>
        <p:spPr>
          <a:ln/>
        </p:spPr>
      </p:sp>
      <p:sp>
        <p:nvSpPr>
          <p:cNvPr id="23556" name="Rectangle 4"/>
          <p:cNvSpPr>
            <a:spLocks noChangeArrowheads="1"/>
          </p:cNvSpPr>
          <p:nvPr/>
        </p:nvSpPr>
        <p:spPr bwMode="auto">
          <a:xfrm>
            <a:off x="96540" y="4574200"/>
            <a:ext cx="6706324" cy="487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06" tIns="46603" rIns="93206" bIns="46603"/>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endParaRPr lang="fr-CH" altLang="fr-FR" sz="1000" i="1"/>
          </a:p>
          <a:p>
            <a:pPr eaLnBrk="1" hangingPunct="1"/>
            <a:endParaRPr lang="fr-CH" altLang="fr-FR" sz="1000" i="1"/>
          </a:p>
        </p:txBody>
      </p:sp>
      <p:sp>
        <p:nvSpPr>
          <p:cNvPr id="23557" name="Rectangle 3"/>
          <p:cNvSpPr>
            <a:spLocks noGrp="1" noChangeArrowheads="1"/>
          </p:cNvSpPr>
          <p:nvPr>
            <p:ph type="body" idx="3"/>
          </p:nvPr>
        </p:nvSpPr>
        <p:spPr>
          <a:xfrm>
            <a:off x="0" y="4787363"/>
            <a:ext cx="6873660" cy="5095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sz="1400">
              <a:latin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3559911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852">
              <a:spcBef>
                <a:spcPct val="30000"/>
              </a:spcBef>
              <a:defRPr sz="1200">
                <a:solidFill>
                  <a:schemeClr val="tx1"/>
                </a:solidFill>
                <a:latin typeface="Arial" panose="020B0604020202020204" pitchFamily="34" charset="0"/>
              </a:defRPr>
            </a:lvl1pPr>
            <a:lvl2pPr marL="754482" indent="-290556" defTabSz="927852">
              <a:spcBef>
                <a:spcPct val="30000"/>
              </a:spcBef>
              <a:defRPr sz="1200">
                <a:solidFill>
                  <a:schemeClr val="tx1"/>
                </a:solidFill>
                <a:latin typeface="Arial" panose="020B0604020202020204" pitchFamily="34" charset="0"/>
              </a:defRPr>
            </a:lvl2pPr>
            <a:lvl3pPr marL="1163829" indent="-231160" defTabSz="927852">
              <a:spcBef>
                <a:spcPct val="30000"/>
              </a:spcBef>
              <a:defRPr sz="1200">
                <a:solidFill>
                  <a:schemeClr val="tx1"/>
                </a:solidFill>
                <a:latin typeface="Arial" panose="020B0604020202020204" pitchFamily="34" charset="0"/>
              </a:defRPr>
            </a:lvl3pPr>
            <a:lvl4pPr marL="1629360" indent="-231160" defTabSz="927852">
              <a:spcBef>
                <a:spcPct val="30000"/>
              </a:spcBef>
              <a:defRPr sz="1200">
                <a:solidFill>
                  <a:schemeClr val="tx1"/>
                </a:solidFill>
                <a:latin typeface="Arial" panose="020B0604020202020204" pitchFamily="34" charset="0"/>
              </a:defRPr>
            </a:lvl4pPr>
            <a:lvl5pPr marL="2096496" indent="-231160" defTabSz="927852">
              <a:spcBef>
                <a:spcPct val="30000"/>
              </a:spcBef>
              <a:defRPr sz="1200">
                <a:solidFill>
                  <a:schemeClr val="tx1"/>
                </a:solidFill>
                <a:latin typeface="Arial" panose="020B0604020202020204" pitchFamily="34" charset="0"/>
              </a:defRPr>
            </a:lvl5pPr>
            <a:lvl6pPr marL="2558816" indent="-231160" defTabSz="927852" eaLnBrk="0" fontAlgn="base" hangingPunct="0">
              <a:spcBef>
                <a:spcPct val="30000"/>
              </a:spcBef>
              <a:spcAft>
                <a:spcPct val="0"/>
              </a:spcAft>
              <a:defRPr sz="1200">
                <a:solidFill>
                  <a:schemeClr val="tx1"/>
                </a:solidFill>
                <a:latin typeface="Arial" panose="020B0604020202020204" pitchFamily="34" charset="0"/>
              </a:defRPr>
            </a:lvl6pPr>
            <a:lvl7pPr marL="3021137" indent="-231160" defTabSz="927852" eaLnBrk="0" fontAlgn="base" hangingPunct="0">
              <a:spcBef>
                <a:spcPct val="30000"/>
              </a:spcBef>
              <a:spcAft>
                <a:spcPct val="0"/>
              </a:spcAft>
              <a:defRPr sz="1200">
                <a:solidFill>
                  <a:schemeClr val="tx1"/>
                </a:solidFill>
                <a:latin typeface="Arial" panose="020B0604020202020204" pitchFamily="34" charset="0"/>
              </a:defRPr>
            </a:lvl7pPr>
            <a:lvl8pPr marL="3483458" indent="-231160" defTabSz="927852" eaLnBrk="0" fontAlgn="base" hangingPunct="0">
              <a:spcBef>
                <a:spcPct val="30000"/>
              </a:spcBef>
              <a:spcAft>
                <a:spcPct val="0"/>
              </a:spcAft>
              <a:defRPr sz="1200">
                <a:solidFill>
                  <a:schemeClr val="tx1"/>
                </a:solidFill>
                <a:latin typeface="Arial" panose="020B0604020202020204" pitchFamily="34" charset="0"/>
              </a:defRPr>
            </a:lvl8pPr>
            <a:lvl9pPr marL="3945778" indent="-231160" defTabSz="9278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AE8DAC-8592-4198-8AB2-EA2F7D40EFAF}" type="slidenum">
              <a:rPr lang="fr-FR" altLang="fr-FR" sz="1300">
                <a:solidFill>
                  <a:srgbClr val="000000"/>
                </a:solidFill>
              </a:rPr>
              <a:pPr>
                <a:spcBef>
                  <a:spcPct val="0"/>
                </a:spcBef>
              </a:pPr>
              <a:t>10</a:t>
            </a:fld>
            <a:endParaRPr lang="fr-FR" altLang="fr-FR" sz="1300">
              <a:solidFill>
                <a:srgbClr val="000000"/>
              </a:solidFill>
            </a:endParaRPr>
          </a:p>
        </p:txBody>
      </p:sp>
      <p:sp>
        <p:nvSpPr>
          <p:cNvPr id="39939" name="Rectangle 2"/>
          <p:cNvSpPr>
            <a:spLocks noGrp="1" noRot="1" noChangeAspect="1" noChangeArrowheads="1" noTextEdit="1"/>
          </p:cNvSpPr>
          <p:nvPr>
            <p:ph type="sldImg"/>
          </p:nvPr>
        </p:nvSpPr>
        <p:spPr>
          <a:xfrm>
            <a:off x="939800" y="752475"/>
            <a:ext cx="5011738" cy="3757613"/>
          </a:xfrm>
          <a:ln/>
        </p:spPr>
      </p:sp>
      <p:sp>
        <p:nvSpPr>
          <p:cNvPr id="39940" name="Rectangle 3"/>
          <p:cNvSpPr>
            <a:spLocks noGrp="1" noChangeArrowheads="1"/>
          </p:cNvSpPr>
          <p:nvPr>
            <p:ph type="body" idx="1"/>
          </p:nvPr>
        </p:nvSpPr>
        <p:spPr>
          <a:xfrm>
            <a:off x="120676" y="4760116"/>
            <a:ext cx="6648400" cy="45100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CH" altLang="fr-FR" sz="1600">
              <a:latin typeface="Arial" panose="020B0604020202020204" pitchFamily="34" charset="0"/>
            </a:endParaRPr>
          </a:p>
        </p:txBody>
      </p:sp>
    </p:spTree>
    <p:extLst>
      <p:ext uri="{BB962C8B-B14F-4D97-AF65-F5344CB8AC3E}">
        <p14:creationId xmlns:p14="http://schemas.microsoft.com/office/powerpoint/2010/main" val="2245286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xfrm>
            <a:off x="268288" y="4714875"/>
            <a:ext cx="626110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z="1400" b="1" i="1" u="sng" dirty="0">
                <a:solidFill>
                  <a:srgbClr val="0070C0"/>
                </a:solidFill>
                <a:latin typeface="Arial" panose="020B0604020202020204" pitchFamily="34" charset="0"/>
              </a:rPr>
              <a:t>PAJ prend la parole pour présenter le comité constitutif</a:t>
            </a:r>
          </a:p>
          <a:p>
            <a:r>
              <a:rPr lang="fr-FR" altLang="fr-FR" sz="1400" b="1" u="sng" dirty="0">
                <a:latin typeface="Arial" panose="020B0604020202020204" pitchFamily="34" charset="0"/>
              </a:rPr>
              <a:t>Nous allons débuté par Mme Caterina Jacquod. </a:t>
            </a:r>
            <a:r>
              <a:rPr lang="fr-FR" altLang="fr-FR" sz="1400" dirty="0">
                <a:latin typeface="Arial" panose="020B0604020202020204" pitchFamily="34" charset="0"/>
              </a:rPr>
              <a:t>Mme Jacquod est une ancienne collaboratrice de la </a:t>
            </a:r>
            <a:r>
              <a:rPr lang="fr-FR" altLang="fr-FR" sz="1400" dirty="0" err="1">
                <a:latin typeface="Arial" panose="020B0604020202020204" pitchFamily="34" charset="0"/>
              </a:rPr>
              <a:t>Hte</a:t>
            </a:r>
            <a:r>
              <a:rPr lang="fr-FR" altLang="fr-FR" sz="1400" dirty="0">
                <a:latin typeface="Arial" panose="020B0604020202020204" pitchFamily="34" charset="0"/>
              </a:rPr>
              <a:t> Ecole de Santé. Elle était la 1</a:t>
            </a:r>
            <a:r>
              <a:rPr lang="fr-FR" altLang="fr-FR" sz="1400" baseline="30000" dirty="0">
                <a:latin typeface="Arial" panose="020B0604020202020204" pitchFamily="34" charset="0"/>
              </a:rPr>
              <a:t>re</a:t>
            </a:r>
            <a:r>
              <a:rPr lang="fr-FR" altLang="fr-FR" sz="1400" dirty="0">
                <a:latin typeface="Arial" panose="020B0604020202020204" pitchFamily="34" charset="0"/>
              </a:rPr>
              <a:t> présidente de l’association du personnel des </a:t>
            </a:r>
            <a:r>
              <a:rPr lang="fr-FR" altLang="fr-FR" sz="1400" dirty="0" err="1" smtClean="0">
                <a:latin typeface="Arial" panose="020B0604020202020204" pitchFamily="34" charset="0"/>
              </a:rPr>
              <a:t>Htes</a:t>
            </a:r>
            <a:r>
              <a:rPr lang="fr-FR" altLang="fr-FR" sz="1400" dirty="0" smtClean="0">
                <a:latin typeface="Arial" panose="020B0604020202020204" pitchFamily="34" charset="0"/>
              </a:rPr>
              <a:t> Ecoles </a:t>
            </a:r>
            <a:r>
              <a:rPr lang="fr-FR" altLang="fr-FR" sz="1400" dirty="0">
                <a:latin typeface="Arial" panose="020B0604020202020204" pitchFamily="34" charset="0"/>
              </a:rPr>
              <a:t>du Valais, connue sous l’APHEVs. Celle-ci regroupe tous les </a:t>
            </a:r>
            <a:r>
              <a:rPr lang="fr-FR" altLang="fr-FR" sz="1400" dirty="0" smtClean="0">
                <a:latin typeface="Arial" panose="020B0604020202020204" pitchFamily="34" charset="0"/>
              </a:rPr>
              <a:t>corps </a:t>
            </a:r>
            <a:r>
              <a:rPr lang="fr-FR" altLang="fr-FR" sz="1400" dirty="0">
                <a:latin typeface="Arial" panose="020B0604020202020204" pitchFamily="34" charset="0"/>
              </a:rPr>
              <a:t>métiers des Hautes Ecoles.</a:t>
            </a:r>
          </a:p>
          <a:p>
            <a:r>
              <a:rPr lang="fr-FR" altLang="fr-FR" sz="1400" dirty="0">
                <a:latin typeface="Arial" panose="020B0604020202020204" pitchFamily="34" charset="0"/>
              </a:rPr>
              <a:t>Mme Jacquod est retraitée depuis 3 ans et toujours très engagée, notamment dans deux associations qui organisent des concerts de Jazz à Sion.</a:t>
            </a:r>
          </a:p>
          <a:p>
            <a:r>
              <a:rPr lang="fr-FR" altLang="fr-FR" sz="1400" dirty="0">
                <a:latin typeface="Arial" panose="020B0604020202020204" pitchFamily="34" charset="0"/>
              </a:rPr>
              <a:t>M. Jean-Michel Michel Allaz est un ancien collaborateur de l’Etat du Valais. Il travaillait au service des ressources humaines. Il est à la retraite depuis 2023. Il se passionne pour la randonnée, le VTT et les voyages.</a:t>
            </a:r>
          </a:p>
          <a:p>
            <a:endParaRPr lang="fr-FR" altLang="fr-FR" sz="1400" b="1" i="1" u="sng" dirty="0">
              <a:latin typeface="Arial" panose="020B0604020202020204" pitchFamily="34" charset="0"/>
            </a:endParaRPr>
          </a:p>
          <a:p>
            <a:endParaRPr lang="fr-FR" altLang="fr-FR" sz="1400" b="1" i="1" u="sng" dirty="0">
              <a:latin typeface="Arial" panose="020B0604020202020204" pitchFamily="34" charset="0"/>
            </a:endParaRPr>
          </a:p>
        </p:txBody>
      </p:sp>
      <p:sp>
        <p:nvSpPr>
          <p:cNvPr id="460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53">
              <a:spcBef>
                <a:spcPct val="30000"/>
              </a:spcBef>
              <a:defRPr sz="1200">
                <a:solidFill>
                  <a:schemeClr val="tx1"/>
                </a:solidFill>
                <a:latin typeface="Arial" panose="020B0604020202020204" pitchFamily="34" charset="0"/>
              </a:defRPr>
            </a:lvl1pPr>
            <a:lvl2pPr marL="746107" indent="-287331" defTabSz="917553">
              <a:spcBef>
                <a:spcPct val="30000"/>
              </a:spcBef>
              <a:defRPr sz="1200">
                <a:solidFill>
                  <a:schemeClr val="tx1"/>
                </a:solidFill>
                <a:latin typeface="Arial" panose="020B0604020202020204" pitchFamily="34" charset="0"/>
              </a:defRPr>
            </a:lvl2pPr>
            <a:lvl3pPr marL="1150910" indent="-228594" defTabSz="917553">
              <a:spcBef>
                <a:spcPct val="30000"/>
              </a:spcBef>
              <a:defRPr sz="1200">
                <a:solidFill>
                  <a:schemeClr val="tx1"/>
                </a:solidFill>
                <a:latin typeface="Arial" panose="020B0604020202020204" pitchFamily="34" charset="0"/>
              </a:defRPr>
            </a:lvl3pPr>
            <a:lvl4pPr marL="1611274" indent="-228594" defTabSz="917553">
              <a:spcBef>
                <a:spcPct val="30000"/>
              </a:spcBef>
              <a:defRPr sz="1200">
                <a:solidFill>
                  <a:schemeClr val="tx1"/>
                </a:solidFill>
                <a:latin typeface="Arial" panose="020B0604020202020204" pitchFamily="34" charset="0"/>
              </a:defRPr>
            </a:lvl4pPr>
            <a:lvl5pPr marL="2073225" indent="-228594" defTabSz="917553">
              <a:spcBef>
                <a:spcPct val="30000"/>
              </a:spcBef>
              <a:defRPr sz="1200">
                <a:solidFill>
                  <a:schemeClr val="tx1"/>
                </a:solidFill>
                <a:latin typeface="Arial" panose="020B0604020202020204" pitchFamily="34" charset="0"/>
              </a:defRPr>
            </a:lvl5pPr>
            <a:lvl6pPr marL="2530413" indent="-228594" defTabSz="917553" eaLnBrk="0" fontAlgn="base" hangingPunct="0">
              <a:spcBef>
                <a:spcPct val="30000"/>
              </a:spcBef>
              <a:spcAft>
                <a:spcPct val="0"/>
              </a:spcAft>
              <a:defRPr sz="1200">
                <a:solidFill>
                  <a:schemeClr val="tx1"/>
                </a:solidFill>
                <a:latin typeface="Arial" panose="020B0604020202020204" pitchFamily="34" charset="0"/>
              </a:defRPr>
            </a:lvl6pPr>
            <a:lvl7pPr marL="2987602" indent="-228594" defTabSz="917553" eaLnBrk="0" fontAlgn="base" hangingPunct="0">
              <a:spcBef>
                <a:spcPct val="30000"/>
              </a:spcBef>
              <a:spcAft>
                <a:spcPct val="0"/>
              </a:spcAft>
              <a:defRPr sz="1200">
                <a:solidFill>
                  <a:schemeClr val="tx1"/>
                </a:solidFill>
                <a:latin typeface="Arial" panose="020B0604020202020204" pitchFamily="34" charset="0"/>
              </a:defRPr>
            </a:lvl7pPr>
            <a:lvl8pPr marL="3444792" indent="-228594" defTabSz="917553" eaLnBrk="0" fontAlgn="base" hangingPunct="0">
              <a:spcBef>
                <a:spcPct val="30000"/>
              </a:spcBef>
              <a:spcAft>
                <a:spcPct val="0"/>
              </a:spcAft>
              <a:defRPr sz="1200">
                <a:solidFill>
                  <a:schemeClr val="tx1"/>
                </a:solidFill>
                <a:latin typeface="Arial" panose="020B0604020202020204" pitchFamily="34" charset="0"/>
              </a:defRPr>
            </a:lvl8pPr>
            <a:lvl9pPr marL="3901980" indent="-228594" defTabSz="91755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2655BB-23CC-46E8-A9D7-77456A0F5AEA}" type="slidenum">
              <a:rPr lang="fr-FR" altLang="fr-FR" sz="1300"/>
              <a:pPr>
                <a:spcBef>
                  <a:spcPct val="0"/>
                </a:spcBef>
              </a:pPr>
              <a:t>11</a:t>
            </a:fld>
            <a:endParaRPr lang="fr-FR" altLang="fr-FR" sz="1300"/>
          </a:p>
        </p:txBody>
      </p:sp>
    </p:spTree>
    <p:extLst>
      <p:ext uri="{BB962C8B-B14F-4D97-AF65-F5344CB8AC3E}">
        <p14:creationId xmlns:p14="http://schemas.microsoft.com/office/powerpoint/2010/main" val="3769454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xfrm>
            <a:off x="268288" y="4714875"/>
            <a:ext cx="626110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z="1400" b="1" i="1" u="sng" dirty="0">
                <a:solidFill>
                  <a:srgbClr val="0070C0"/>
                </a:solidFill>
                <a:latin typeface="Arial" panose="020B0604020202020204" pitchFamily="34" charset="0"/>
              </a:rPr>
              <a:t>PAJ prend la parole pour présenter le comité constitutif</a:t>
            </a:r>
          </a:p>
          <a:p>
            <a:r>
              <a:rPr lang="fr-FR" altLang="fr-FR" sz="1400" dirty="0">
                <a:latin typeface="Arial" panose="020B0604020202020204" pitchFamily="34" charset="0"/>
              </a:rPr>
              <a:t>M. Jean-Claude Moix est un ancien policier. Il a été engagé comme gendarme et </a:t>
            </a:r>
            <a:r>
              <a:rPr lang="fr-FR" altLang="fr-FR" sz="1400" dirty="0" smtClean="0">
                <a:latin typeface="Arial" panose="020B0604020202020204" pitchFamily="34" charset="0"/>
              </a:rPr>
              <a:t>est </a:t>
            </a:r>
            <a:r>
              <a:rPr lang="fr-FR" altLang="fr-FR" sz="1400" dirty="0">
                <a:latin typeface="Arial" panose="020B0604020202020204" pitchFamily="34" charset="0"/>
              </a:rPr>
              <a:t>devenu chef de l’arrondissement de la police judiciaire plus chef logistique. Dès 2005 il était membre à l’Etat-major. Durant sa carrière il était très engagé dans la défense du statut du policier et a notamment été président de l’association du personnel de la Sûreté.</a:t>
            </a:r>
          </a:p>
          <a:p>
            <a:r>
              <a:rPr lang="fr-FR" altLang="fr-FR" sz="1400" dirty="0" smtClean="0">
                <a:latin typeface="Arial" panose="020B0604020202020204" pitchFamily="34" charset="0"/>
              </a:rPr>
              <a:t>Aujourd’hui, </a:t>
            </a:r>
            <a:r>
              <a:rPr lang="fr-FR" altLang="fr-FR" sz="1400" dirty="0">
                <a:latin typeface="Arial" panose="020B0604020202020204" pitchFamily="34" charset="0"/>
              </a:rPr>
              <a:t>il est passionné de musique et fait toujours partie de la fanfare de la police valaisanne.</a:t>
            </a:r>
          </a:p>
          <a:p>
            <a:endParaRPr lang="fr-FR" altLang="fr-FR" sz="1400" dirty="0">
              <a:latin typeface="Arial" panose="020B0604020202020204" pitchFamily="34" charset="0"/>
            </a:endParaRPr>
          </a:p>
          <a:p>
            <a:r>
              <a:rPr lang="fr-FR" altLang="fr-FR" sz="1400" dirty="0">
                <a:latin typeface="Arial" panose="020B0604020202020204" pitchFamily="34" charset="0"/>
              </a:rPr>
              <a:t>M. Denis Varrin est un ancien </a:t>
            </a:r>
            <a:r>
              <a:rPr lang="fr-CH" sz="1400" dirty="0"/>
              <a:t>Enseignant de l'Ecole supérieure de commerce de Sierre, puis au Lycée-Collège de la Planta à Sion.</a:t>
            </a:r>
          </a:p>
          <a:p>
            <a:r>
              <a:rPr lang="fr-FR" altLang="fr-FR" sz="1400" dirty="0">
                <a:latin typeface="Arial" panose="020B0604020202020204" pitchFamily="34" charset="0"/>
              </a:rPr>
              <a:t>Très engagé</a:t>
            </a:r>
            <a:r>
              <a:rPr lang="fr-FR" altLang="fr-FR" sz="1400" dirty="0" smtClean="0">
                <a:latin typeface="Arial" panose="020B0604020202020204" pitchFamily="34" charset="0"/>
              </a:rPr>
              <a:t>, il a été durant de nombreuses années caissier de l’AVPES. Il </a:t>
            </a:r>
            <a:r>
              <a:rPr lang="fr-FR" altLang="fr-FR" sz="1400" dirty="0">
                <a:latin typeface="Arial" panose="020B0604020202020204" pitchFamily="34" charset="0"/>
              </a:rPr>
              <a:t>était</a:t>
            </a:r>
            <a:r>
              <a:rPr lang="fr-CH" sz="1400" dirty="0"/>
              <a:t> </a:t>
            </a:r>
            <a:r>
              <a:rPr lang="fr-CH" sz="1400" dirty="0" smtClean="0"/>
              <a:t>également Vice-président </a:t>
            </a:r>
            <a:r>
              <a:rPr lang="fr-CH" sz="1400" dirty="0"/>
              <a:t>de CPVAL, de 2010 à 2023.</a:t>
            </a:r>
          </a:p>
          <a:p>
            <a:r>
              <a:rPr lang="fr-CH" sz="1400" dirty="0"/>
              <a:t>Depuis </a:t>
            </a:r>
            <a:r>
              <a:rPr lang="fr-CH" sz="1400" dirty="0" smtClean="0"/>
              <a:t>2023, </a:t>
            </a:r>
            <a:r>
              <a:rPr lang="fr-CH" sz="1400" dirty="0"/>
              <a:t>il est à la retraite</a:t>
            </a:r>
          </a:p>
          <a:p>
            <a:endParaRPr lang="fr-FR" altLang="fr-FR" sz="1400" dirty="0">
              <a:latin typeface="Arial" panose="020B0604020202020204" pitchFamily="34" charset="0"/>
            </a:endParaRPr>
          </a:p>
          <a:p>
            <a:endParaRPr lang="fr-FR" altLang="fr-FR" sz="1400" b="1" i="1" u="sng" dirty="0">
              <a:latin typeface="Arial" panose="020B0604020202020204" pitchFamily="34" charset="0"/>
            </a:endParaRPr>
          </a:p>
          <a:p>
            <a:endParaRPr lang="fr-FR" altLang="fr-FR" sz="1400" b="1" i="1" u="sng" dirty="0">
              <a:latin typeface="Arial" panose="020B0604020202020204" pitchFamily="34" charset="0"/>
            </a:endParaRPr>
          </a:p>
        </p:txBody>
      </p:sp>
      <p:sp>
        <p:nvSpPr>
          <p:cNvPr id="460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53">
              <a:spcBef>
                <a:spcPct val="30000"/>
              </a:spcBef>
              <a:defRPr sz="1200">
                <a:solidFill>
                  <a:schemeClr val="tx1"/>
                </a:solidFill>
                <a:latin typeface="Arial" panose="020B0604020202020204" pitchFamily="34" charset="0"/>
              </a:defRPr>
            </a:lvl1pPr>
            <a:lvl2pPr marL="746107" indent="-287331" defTabSz="917553">
              <a:spcBef>
                <a:spcPct val="30000"/>
              </a:spcBef>
              <a:defRPr sz="1200">
                <a:solidFill>
                  <a:schemeClr val="tx1"/>
                </a:solidFill>
                <a:latin typeface="Arial" panose="020B0604020202020204" pitchFamily="34" charset="0"/>
              </a:defRPr>
            </a:lvl2pPr>
            <a:lvl3pPr marL="1150910" indent="-228594" defTabSz="917553">
              <a:spcBef>
                <a:spcPct val="30000"/>
              </a:spcBef>
              <a:defRPr sz="1200">
                <a:solidFill>
                  <a:schemeClr val="tx1"/>
                </a:solidFill>
                <a:latin typeface="Arial" panose="020B0604020202020204" pitchFamily="34" charset="0"/>
              </a:defRPr>
            </a:lvl3pPr>
            <a:lvl4pPr marL="1611274" indent="-228594" defTabSz="917553">
              <a:spcBef>
                <a:spcPct val="30000"/>
              </a:spcBef>
              <a:defRPr sz="1200">
                <a:solidFill>
                  <a:schemeClr val="tx1"/>
                </a:solidFill>
                <a:latin typeface="Arial" panose="020B0604020202020204" pitchFamily="34" charset="0"/>
              </a:defRPr>
            </a:lvl4pPr>
            <a:lvl5pPr marL="2073225" indent="-228594" defTabSz="917553">
              <a:spcBef>
                <a:spcPct val="30000"/>
              </a:spcBef>
              <a:defRPr sz="1200">
                <a:solidFill>
                  <a:schemeClr val="tx1"/>
                </a:solidFill>
                <a:latin typeface="Arial" panose="020B0604020202020204" pitchFamily="34" charset="0"/>
              </a:defRPr>
            </a:lvl5pPr>
            <a:lvl6pPr marL="2530413" indent="-228594" defTabSz="917553" eaLnBrk="0" fontAlgn="base" hangingPunct="0">
              <a:spcBef>
                <a:spcPct val="30000"/>
              </a:spcBef>
              <a:spcAft>
                <a:spcPct val="0"/>
              </a:spcAft>
              <a:defRPr sz="1200">
                <a:solidFill>
                  <a:schemeClr val="tx1"/>
                </a:solidFill>
                <a:latin typeface="Arial" panose="020B0604020202020204" pitchFamily="34" charset="0"/>
              </a:defRPr>
            </a:lvl6pPr>
            <a:lvl7pPr marL="2987602" indent="-228594" defTabSz="917553" eaLnBrk="0" fontAlgn="base" hangingPunct="0">
              <a:spcBef>
                <a:spcPct val="30000"/>
              </a:spcBef>
              <a:spcAft>
                <a:spcPct val="0"/>
              </a:spcAft>
              <a:defRPr sz="1200">
                <a:solidFill>
                  <a:schemeClr val="tx1"/>
                </a:solidFill>
                <a:latin typeface="Arial" panose="020B0604020202020204" pitchFamily="34" charset="0"/>
              </a:defRPr>
            </a:lvl7pPr>
            <a:lvl8pPr marL="3444792" indent="-228594" defTabSz="917553" eaLnBrk="0" fontAlgn="base" hangingPunct="0">
              <a:spcBef>
                <a:spcPct val="30000"/>
              </a:spcBef>
              <a:spcAft>
                <a:spcPct val="0"/>
              </a:spcAft>
              <a:defRPr sz="1200">
                <a:solidFill>
                  <a:schemeClr val="tx1"/>
                </a:solidFill>
                <a:latin typeface="Arial" panose="020B0604020202020204" pitchFamily="34" charset="0"/>
              </a:defRPr>
            </a:lvl8pPr>
            <a:lvl9pPr marL="3901980" indent="-228594" defTabSz="91755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2655BB-23CC-46E8-A9D7-77456A0F5AEA}" type="slidenum">
              <a:rPr lang="fr-FR" altLang="fr-FR" sz="1300"/>
              <a:pPr>
                <a:spcBef>
                  <a:spcPct val="0"/>
                </a:spcBef>
              </a:pPr>
              <a:t>12</a:t>
            </a:fld>
            <a:endParaRPr lang="fr-FR" altLang="fr-FR" sz="1300"/>
          </a:p>
        </p:txBody>
      </p:sp>
    </p:spTree>
    <p:extLst>
      <p:ext uri="{BB962C8B-B14F-4D97-AF65-F5344CB8AC3E}">
        <p14:creationId xmlns:p14="http://schemas.microsoft.com/office/powerpoint/2010/main" val="3443223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xfrm>
            <a:off x="268288" y="4714875"/>
            <a:ext cx="626110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altLang="fr-FR" sz="1400" dirty="0">
                <a:latin typeface="Arial" panose="020B0604020202020204" pitchFamily="34" charset="0"/>
              </a:rPr>
              <a:t>M. Nicolas Fournier est un ancien enseignant et un passionné de l’enseignement. Il a débuté à 15 ans comme moniteur de ski. Très tôt il a été actif dans le monde des échanges linguistique et responsable du bureau des échanges. Il est encore actif aujourd’hui à la </a:t>
            </a:r>
            <a:r>
              <a:rPr lang="fr-CH" altLang="fr-FR" sz="1400" dirty="0" err="1">
                <a:latin typeface="Arial" panose="020B0604020202020204" pitchFamily="34" charset="0"/>
              </a:rPr>
              <a:t>HEPvs</a:t>
            </a:r>
            <a:r>
              <a:rPr lang="fr-CH" altLang="fr-FR" sz="1400" dirty="0">
                <a:latin typeface="Arial" panose="020B0604020202020204" pitchFamily="34" charset="0"/>
              </a:rPr>
              <a:t>. Il a également </a:t>
            </a:r>
            <a:r>
              <a:rPr lang="fr-CH" altLang="fr-FR" sz="1400" dirty="0" smtClean="0">
                <a:latin typeface="Arial" panose="020B0604020202020204" pitchFamily="34" charset="0"/>
              </a:rPr>
              <a:t>œuvré </a:t>
            </a:r>
            <a:r>
              <a:rPr lang="fr-CH" altLang="fr-FR" sz="1400" dirty="0">
                <a:latin typeface="Arial" panose="020B0604020202020204" pitchFamily="34" charset="0"/>
              </a:rPr>
              <a:t>plusieurs années au sein du comité de l’AVPES. </a:t>
            </a:r>
          </a:p>
          <a:p>
            <a:r>
              <a:rPr lang="fr-CH" altLang="fr-FR" sz="1400" dirty="0">
                <a:latin typeface="Arial" panose="020B0604020202020204" pitchFamily="34" charset="0"/>
              </a:rPr>
              <a:t>Très engagé, c’est avec plaisir qu’il se met à disposition de l’ARF</a:t>
            </a:r>
          </a:p>
          <a:p>
            <a:endParaRPr lang="fr-CH" altLang="fr-FR" sz="1400" dirty="0">
              <a:latin typeface="Arial" panose="020B0604020202020204" pitchFamily="34" charset="0"/>
            </a:endParaRPr>
          </a:p>
          <a:p>
            <a:endParaRPr lang="fr-CH" altLang="fr-FR" sz="1400" dirty="0">
              <a:latin typeface="Arial" panose="020B0604020202020204" pitchFamily="34" charset="0"/>
            </a:endParaRPr>
          </a:p>
          <a:p>
            <a:endParaRPr lang="fr-CH" altLang="fr-FR" sz="1400" dirty="0">
              <a:latin typeface="Arial" panose="020B0604020202020204" pitchFamily="34" charset="0"/>
            </a:endParaRPr>
          </a:p>
          <a:p>
            <a:endParaRPr lang="fr-CH" altLang="fr-FR" sz="1400" dirty="0">
              <a:latin typeface="Arial" panose="020B0604020202020204" pitchFamily="34" charset="0"/>
            </a:endParaRPr>
          </a:p>
          <a:p>
            <a:r>
              <a:rPr lang="fr-CH" altLang="fr-FR" sz="1400" dirty="0">
                <a:latin typeface="Arial" panose="020B0604020202020204" pitchFamily="34" charset="0"/>
              </a:rPr>
              <a:t>M. Jean-Michel Micheloud est un ancien collaborateur de l’Etat du Valais. Il a occupé un poste d’expert-réviseur au service des contributions. Il aime la chasse, le vélo </a:t>
            </a:r>
            <a:r>
              <a:rPr lang="fr-CH" altLang="fr-FR" sz="1400" dirty="0" smtClean="0">
                <a:latin typeface="Arial" panose="020B0604020202020204" pitchFamily="34" charset="0"/>
              </a:rPr>
              <a:t>et </a:t>
            </a:r>
            <a:r>
              <a:rPr lang="fr-CH" altLang="fr-FR" sz="1400" dirty="0">
                <a:latin typeface="Arial" panose="020B0604020202020204" pitchFamily="34" charset="0"/>
              </a:rPr>
              <a:t>la marche. Il aime également donner de son temps à la collectivité, notamment pour transport handicap.</a:t>
            </a:r>
            <a:endParaRPr lang="fr-FR" altLang="fr-FR" sz="1400" dirty="0">
              <a:latin typeface="Arial" panose="020B0604020202020204" pitchFamily="34" charset="0"/>
            </a:endParaRPr>
          </a:p>
        </p:txBody>
      </p:sp>
      <p:sp>
        <p:nvSpPr>
          <p:cNvPr id="460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53">
              <a:spcBef>
                <a:spcPct val="30000"/>
              </a:spcBef>
              <a:defRPr sz="1200">
                <a:solidFill>
                  <a:schemeClr val="tx1"/>
                </a:solidFill>
                <a:latin typeface="Arial" panose="020B0604020202020204" pitchFamily="34" charset="0"/>
              </a:defRPr>
            </a:lvl1pPr>
            <a:lvl2pPr marL="746107" indent="-287331" defTabSz="917553">
              <a:spcBef>
                <a:spcPct val="30000"/>
              </a:spcBef>
              <a:defRPr sz="1200">
                <a:solidFill>
                  <a:schemeClr val="tx1"/>
                </a:solidFill>
                <a:latin typeface="Arial" panose="020B0604020202020204" pitchFamily="34" charset="0"/>
              </a:defRPr>
            </a:lvl2pPr>
            <a:lvl3pPr marL="1150910" indent="-228594" defTabSz="917553">
              <a:spcBef>
                <a:spcPct val="30000"/>
              </a:spcBef>
              <a:defRPr sz="1200">
                <a:solidFill>
                  <a:schemeClr val="tx1"/>
                </a:solidFill>
                <a:latin typeface="Arial" panose="020B0604020202020204" pitchFamily="34" charset="0"/>
              </a:defRPr>
            </a:lvl3pPr>
            <a:lvl4pPr marL="1611274" indent="-228594" defTabSz="917553">
              <a:spcBef>
                <a:spcPct val="30000"/>
              </a:spcBef>
              <a:defRPr sz="1200">
                <a:solidFill>
                  <a:schemeClr val="tx1"/>
                </a:solidFill>
                <a:latin typeface="Arial" panose="020B0604020202020204" pitchFamily="34" charset="0"/>
              </a:defRPr>
            </a:lvl4pPr>
            <a:lvl5pPr marL="2073225" indent="-228594" defTabSz="917553">
              <a:spcBef>
                <a:spcPct val="30000"/>
              </a:spcBef>
              <a:defRPr sz="1200">
                <a:solidFill>
                  <a:schemeClr val="tx1"/>
                </a:solidFill>
                <a:latin typeface="Arial" panose="020B0604020202020204" pitchFamily="34" charset="0"/>
              </a:defRPr>
            </a:lvl5pPr>
            <a:lvl6pPr marL="2530413" indent="-228594" defTabSz="917553" eaLnBrk="0" fontAlgn="base" hangingPunct="0">
              <a:spcBef>
                <a:spcPct val="30000"/>
              </a:spcBef>
              <a:spcAft>
                <a:spcPct val="0"/>
              </a:spcAft>
              <a:defRPr sz="1200">
                <a:solidFill>
                  <a:schemeClr val="tx1"/>
                </a:solidFill>
                <a:latin typeface="Arial" panose="020B0604020202020204" pitchFamily="34" charset="0"/>
              </a:defRPr>
            </a:lvl6pPr>
            <a:lvl7pPr marL="2987602" indent="-228594" defTabSz="917553" eaLnBrk="0" fontAlgn="base" hangingPunct="0">
              <a:spcBef>
                <a:spcPct val="30000"/>
              </a:spcBef>
              <a:spcAft>
                <a:spcPct val="0"/>
              </a:spcAft>
              <a:defRPr sz="1200">
                <a:solidFill>
                  <a:schemeClr val="tx1"/>
                </a:solidFill>
                <a:latin typeface="Arial" panose="020B0604020202020204" pitchFamily="34" charset="0"/>
              </a:defRPr>
            </a:lvl7pPr>
            <a:lvl8pPr marL="3444792" indent="-228594" defTabSz="917553" eaLnBrk="0" fontAlgn="base" hangingPunct="0">
              <a:spcBef>
                <a:spcPct val="30000"/>
              </a:spcBef>
              <a:spcAft>
                <a:spcPct val="0"/>
              </a:spcAft>
              <a:defRPr sz="1200">
                <a:solidFill>
                  <a:schemeClr val="tx1"/>
                </a:solidFill>
                <a:latin typeface="Arial" panose="020B0604020202020204" pitchFamily="34" charset="0"/>
              </a:defRPr>
            </a:lvl8pPr>
            <a:lvl9pPr marL="3901980" indent="-228594" defTabSz="91755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2655BB-23CC-46E8-A9D7-77456A0F5AEA}" type="slidenum">
              <a:rPr lang="fr-FR" altLang="fr-FR" sz="1300"/>
              <a:pPr>
                <a:spcBef>
                  <a:spcPct val="0"/>
                </a:spcBef>
              </a:pPr>
              <a:t>13</a:t>
            </a:fld>
            <a:endParaRPr lang="fr-FR" altLang="fr-FR" sz="1300"/>
          </a:p>
        </p:txBody>
      </p:sp>
    </p:spTree>
    <p:extLst>
      <p:ext uri="{BB962C8B-B14F-4D97-AF65-F5344CB8AC3E}">
        <p14:creationId xmlns:p14="http://schemas.microsoft.com/office/powerpoint/2010/main" val="2175225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xfrm>
            <a:off x="268288" y="4714875"/>
            <a:ext cx="6261100" cy="47132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z="1400" dirty="0" smtClean="0">
                <a:latin typeface="Arial" panose="020B0604020202020204" pitchFamily="34" charset="0"/>
              </a:rPr>
              <a:t>M. Markus Rieder, ancien policier, il a débuté sa carrière en 1976. Il est très connu pour avoir exercé le poste de porte parole pour la police cantonale. Il était membre de l’Etat-Major et chef de l’information et prévention jusqu’en 2022.</a:t>
            </a:r>
          </a:p>
          <a:p>
            <a:r>
              <a:rPr lang="fr-FR" altLang="fr-FR" sz="1400" dirty="0" smtClean="0">
                <a:latin typeface="Arial" panose="020B0604020202020204" pitchFamily="34" charset="0"/>
              </a:rPr>
              <a:t>Absent ce soir, il nous dit se réjouir de rejoindre le comité pour représenter la partie germanophone de l’association qui compte 140 membres.</a:t>
            </a:r>
          </a:p>
          <a:p>
            <a:endParaRPr lang="fr-FR" altLang="fr-FR" sz="1400" dirty="0" smtClean="0">
              <a:latin typeface="Arial" panose="020B0604020202020204" pitchFamily="34" charset="0"/>
            </a:endParaRPr>
          </a:p>
          <a:p>
            <a:r>
              <a:rPr lang="fr-FR" altLang="fr-FR" sz="1400" dirty="0" smtClean="0">
                <a:latin typeface="Arial" panose="020B0604020202020204" pitchFamily="34" charset="0"/>
              </a:rPr>
              <a:t>L’équipe </a:t>
            </a:r>
            <a:r>
              <a:rPr lang="fr-FR" altLang="fr-FR" sz="1400" dirty="0">
                <a:latin typeface="Arial" panose="020B0604020202020204" pitchFamily="34" charset="0"/>
              </a:rPr>
              <a:t>n’est pas complète. </a:t>
            </a:r>
          </a:p>
          <a:p>
            <a:r>
              <a:rPr lang="fr-FR" altLang="fr-FR" sz="1400" dirty="0">
                <a:latin typeface="Arial" panose="020B0604020202020204" pitchFamily="34" charset="0"/>
              </a:rPr>
              <a:t>Les statuts prévoient un minimum de 3 personnes</a:t>
            </a:r>
            <a:r>
              <a:rPr lang="fr-FR" altLang="fr-FR" sz="1400" dirty="0" smtClean="0">
                <a:latin typeface="Arial" panose="020B0604020202020204" pitchFamily="34" charset="0"/>
              </a:rPr>
              <a:t>.</a:t>
            </a:r>
            <a:endParaRPr lang="fr-FR" altLang="fr-FR" sz="1400" dirty="0">
              <a:latin typeface="Arial" panose="020B0604020202020204" pitchFamily="34" charset="0"/>
            </a:endParaRPr>
          </a:p>
          <a:p>
            <a:r>
              <a:rPr lang="fr-FR" altLang="fr-FR" sz="1400" dirty="0" smtClean="0">
                <a:latin typeface="Arial" panose="020B0604020202020204" pitchFamily="34" charset="0"/>
              </a:rPr>
              <a:t>Si vous êtes motivé à rejoindre le comité pour donner un coup de main au secteur administratif et secrétariat, annoncez vous !</a:t>
            </a:r>
            <a:endParaRPr lang="fr-FR" altLang="fr-FR" sz="1400" dirty="0">
              <a:latin typeface="Arial" panose="020B0604020202020204" pitchFamily="34" charset="0"/>
            </a:endParaRPr>
          </a:p>
          <a:p>
            <a:r>
              <a:rPr lang="fr-FR" altLang="fr-FR" sz="1400" b="1" u="sng" dirty="0">
                <a:solidFill>
                  <a:srgbClr val="0070C0"/>
                </a:solidFill>
                <a:latin typeface="Arial" panose="020B0604020202020204" pitchFamily="34" charset="0"/>
              </a:rPr>
              <a:t>En allemand</a:t>
            </a:r>
          </a:p>
          <a:p>
            <a:r>
              <a:rPr lang="de-DE" altLang="fr-FR" sz="1800" dirty="0">
                <a:latin typeface="Arial" panose="020B0604020202020204" pitchFamily="34" charset="0"/>
              </a:rPr>
              <a:t>Wenn Sie motiviert sind, dem Komitee beizutreten, um im Verwaltungs- und Sekretariatsbereich mitzuhelfen, melden Sie sich!</a:t>
            </a:r>
          </a:p>
          <a:p>
            <a:r>
              <a:rPr lang="fr-FR" altLang="fr-FR" sz="1400" b="1" u="sng" dirty="0" smtClean="0">
                <a:solidFill>
                  <a:srgbClr val="0070C0"/>
                </a:solidFill>
                <a:latin typeface="Arial" panose="020B0604020202020204" pitchFamily="34" charset="0"/>
              </a:rPr>
              <a:t>En </a:t>
            </a:r>
            <a:r>
              <a:rPr lang="fr-FR" altLang="fr-FR" sz="1400" b="1" u="sng" dirty="0">
                <a:solidFill>
                  <a:srgbClr val="0070C0"/>
                </a:solidFill>
                <a:latin typeface="Arial" panose="020B0604020202020204" pitchFamily="34" charset="0"/>
              </a:rPr>
              <a:t>français</a:t>
            </a:r>
          </a:p>
          <a:p>
            <a:r>
              <a:rPr lang="fr-FR" altLang="fr-FR" sz="1400" dirty="0">
                <a:latin typeface="Arial" panose="020B0604020202020204" pitchFamily="34" charset="0"/>
              </a:rPr>
              <a:t>Place au vote :</a:t>
            </a:r>
          </a:p>
        </p:txBody>
      </p:sp>
      <p:sp>
        <p:nvSpPr>
          <p:cNvPr id="460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53">
              <a:spcBef>
                <a:spcPct val="30000"/>
              </a:spcBef>
              <a:defRPr sz="1200">
                <a:solidFill>
                  <a:schemeClr val="tx1"/>
                </a:solidFill>
                <a:latin typeface="Arial" panose="020B0604020202020204" pitchFamily="34" charset="0"/>
              </a:defRPr>
            </a:lvl1pPr>
            <a:lvl2pPr marL="746107" indent="-287331" defTabSz="917553">
              <a:spcBef>
                <a:spcPct val="30000"/>
              </a:spcBef>
              <a:defRPr sz="1200">
                <a:solidFill>
                  <a:schemeClr val="tx1"/>
                </a:solidFill>
                <a:latin typeface="Arial" panose="020B0604020202020204" pitchFamily="34" charset="0"/>
              </a:defRPr>
            </a:lvl2pPr>
            <a:lvl3pPr marL="1150910" indent="-228594" defTabSz="917553">
              <a:spcBef>
                <a:spcPct val="30000"/>
              </a:spcBef>
              <a:defRPr sz="1200">
                <a:solidFill>
                  <a:schemeClr val="tx1"/>
                </a:solidFill>
                <a:latin typeface="Arial" panose="020B0604020202020204" pitchFamily="34" charset="0"/>
              </a:defRPr>
            </a:lvl3pPr>
            <a:lvl4pPr marL="1611274" indent="-228594" defTabSz="917553">
              <a:spcBef>
                <a:spcPct val="30000"/>
              </a:spcBef>
              <a:defRPr sz="1200">
                <a:solidFill>
                  <a:schemeClr val="tx1"/>
                </a:solidFill>
                <a:latin typeface="Arial" panose="020B0604020202020204" pitchFamily="34" charset="0"/>
              </a:defRPr>
            </a:lvl4pPr>
            <a:lvl5pPr marL="2073225" indent="-228594" defTabSz="917553">
              <a:spcBef>
                <a:spcPct val="30000"/>
              </a:spcBef>
              <a:defRPr sz="1200">
                <a:solidFill>
                  <a:schemeClr val="tx1"/>
                </a:solidFill>
                <a:latin typeface="Arial" panose="020B0604020202020204" pitchFamily="34" charset="0"/>
              </a:defRPr>
            </a:lvl5pPr>
            <a:lvl6pPr marL="2530413" indent="-228594" defTabSz="917553" eaLnBrk="0" fontAlgn="base" hangingPunct="0">
              <a:spcBef>
                <a:spcPct val="30000"/>
              </a:spcBef>
              <a:spcAft>
                <a:spcPct val="0"/>
              </a:spcAft>
              <a:defRPr sz="1200">
                <a:solidFill>
                  <a:schemeClr val="tx1"/>
                </a:solidFill>
                <a:latin typeface="Arial" panose="020B0604020202020204" pitchFamily="34" charset="0"/>
              </a:defRPr>
            </a:lvl6pPr>
            <a:lvl7pPr marL="2987602" indent="-228594" defTabSz="917553" eaLnBrk="0" fontAlgn="base" hangingPunct="0">
              <a:spcBef>
                <a:spcPct val="30000"/>
              </a:spcBef>
              <a:spcAft>
                <a:spcPct val="0"/>
              </a:spcAft>
              <a:defRPr sz="1200">
                <a:solidFill>
                  <a:schemeClr val="tx1"/>
                </a:solidFill>
                <a:latin typeface="Arial" panose="020B0604020202020204" pitchFamily="34" charset="0"/>
              </a:defRPr>
            </a:lvl7pPr>
            <a:lvl8pPr marL="3444792" indent="-228594" defTabSz="917553" eaLnBrk="0" fontAlgn="base" hangingPunct="0">
              <a:spcBef>
                <a:spcPct val="30000"/>
              </a:spcBef>
              <a:spcAft>
                <a:spcPct val="0"/>
              </a:spcAft>
              <a:defRPr sz="1200">
                <a:solidFill>
                  <a:schemeClr val="tx1"/>
                </a:solidFill>
                <a:latin typeface="Arial" panose="020B0604020202020204" pitchFamily="34" charset="0"/>
              </a:defRPr>
            </a:lvl8pPr>
            <a:lvl9pPr marL="3901980" indent="-228594" defTabSz="91755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2655BB-23CC-46E8-A9D7-77456A0F5AEA}" type="slidenum">
              <a:rPr lang="fr-FR" altLang="fr-FR" sz="1300"/>
              <a:pPr>
                <a:spcBef>
                  <a:spcPct val="0"/>
                </a:spcBef>
              </a:pPr>
              <a:t>14</a:t>
            </a:fld>
            <a:endParaRPr lang="fr-FR" altLang="fr-FR" sz="1300"/>
          </a:p>
        </p:txBody>
      </p:sp>
    </p:spTree>
    <p:extLst>
      <p:ext uri="{BB962C8B-B14F-4D97-AF65-F5344CB8AC3E}">
        <p14:creationId xmlns:p14="http://schemas.microsoft.com/office/powerpoint/2010/main" val="1389821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xfrm>
            <a:off x="268288" y="4714875"/>
            <a:ext cx="6261100" cy="50009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z="1400" b="1" u="sng" dirty="0">
                <a:solidFill>
                  <a:srgbClr val="0070C0"/>
                </a:solidFill>
                <a:latin typeface="Arial" panose="020B0604020202020204" pitchFamily="34" charset="0"/>
              </a:rPr>
              <a:t>MVF prend la parole</a:t>
            </a:r>
          </a:p>
          <a:p>
            <a:endParaRPr lang="fr-FR" altLang="fr-FR" sz="1400" dirty="0">
              <a:latin typeface="Arial" panose="020B0604020202020204" pitchFamily="34" charset="0"/>
            </a:endParaRPr>
          </a:p>
          <a:p>
            <a:r>
              <a:rPr lang="fr-FR" altLang="fr-FR" sz="1600" dirty="0">
                <a:latin typeface="Arial" panose="020B0604020202020204" pitchFamily="34" charset="0"/>
              </a:rPr>
              <a:t>Féliciter le comité d’avoir été élu et les remercier pour leur engagement.</a:t>
            </a:r>
          </a:p>
          <a:p>
            <a:endParaRPr lang="fr-FR" altLang="fr-FR" sz="1600" dirty="0">
              <a:latin typeface="Arial" panose="020B0604020202020204" pitchFamily="34" charset="0"/>
            </a:endParaRPr>
          </a:p>
          <a:p>
            <a:r>
              <a:rPr lang="fr-FR" altLang="fr-FR" sz="1600" dirty="0">
                <a:latin typeface="Arial" panose="020B0604020202020204" pitchFamily="34" charset="0"/>
              </a:rPr>
              <a:t>Le comité constitutif propose d’élire M. Denis Varrin à la présidence de l’ARF.</a:t>
            </a:r>
          </a:p>
          <a:p>
            <a:r>
              <a:rPr lang="fr-FR" altLang="fr-FR" sz="1600" dirty="0">
                <a:latin typeface="Arial" panose="020B0604020202020204" pitchFamily="34" charset="0"/>
              </a:rPr>
              <a:t>Relever la chance et l’atout pour l’ARF de le choisir .</a:t>
            </a:r>
          </a:p>
          <a:p>
            <a:endParaRPr lang="fr-FR" altLang="fr-FR" sz="1600" dirty="0">
              <a:latin typeface="Arial" panose="020B0604020202020204" pitchFamily="34" charset="0"/>
            </a:endParaRPr>
          </a:p>
          <a:p>
            <a:pPr marL="285743" indent="-285743">
              <a:buFontTx/>
              <a:buChar char="-"/>
            </a:pPr>
            <a:r>
              <a:rPr lang="fr-FR" altLang="fr-FR" sz="1600" dirty="0">
                <a:latin typeface="Arial" panose="020B0604020202020204" pitchFamily="34" charset="0"/>
              </a:rPr>
              <a:t>Bonne connaissance de la caisse de prévoyance CPVAL vu qu’il siège et ceci jusqu’à la fin de l’année au comité CPVAL comme représentant des employés. Il a également occupé le poste de vice-président.</a:t>
            </a:r>
          </a:p>
          <a:p>
            <a:endParaRPr lang="fr-FR" altLang="fr-FR" sz="1600" dirty="0">
              <a:latin typeface="Arial" panose="020B0604020202020204" pitchFamily="34" charset="0"/>
            </a:endParaRPr>
          </a:p>
          <a:p>
            <a:r>
              <a:rPr lang="fr-FR" altLang="fr-FR" sz="1600" dirty="0">
                <a:latin typeface="Arial" panose="020B0604020202020204" pitchFamily="34" charset="0"/>
              </a:rPr>
              <a:t>Place au vote :</a:t>
            </a:r>
          </a:p>
          <a:p>
            <a:r>
              <a:rPr lang="fr-FR" altLang="fr-FR" sz="1600" dirty="0">
                <a:latin typeface="Arial" panose="020B0604020202020204" pitchFamily="34" charset="0"/>
              </a:rPr>
              <a:t>Félicitations</a:t>
            </a:r>
          </a:p>
        </p:txBody>
      </p:sp>
      <p:sp>
        <p:nvSpPr>
          <p:cNvPr id="460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53">
              <a:spcBef>
                <a:spcPct val="30000"/>
              </a:spcBef>
              <a:defRPr sz="1200">
                <a:solidFill>
                  <a:schemeClr val="tx1"/>
                </a:solidFill>
                <a:latin typeface="Arial" panose="020B0604020202020204" pitchFamily="34" charset="0"/>
              </a:defRPr>
            </a:lvl1pPr>
            <a:lvl2pPr marL="746107" indent="-287331" defTabSz="917553">
              <a:spcBef>
                <a:spcPct val="30000"/>
              </a:spcBef>
              <a:defRPr sz="1200">
                <a:solidFill>
                  <a:schemeClr val="tx1"/>
                </a:solidFill>
                <a:latin typeface="Arial" panose="020B0604020202020204" pitchFamily="34" charset="0"/>
              </a:defRPr>
            </a:lvl2pPr>
            <a:lvl3pPr marL="1150910" indent="-228594" defTabSz="917553">
              <a:spcBef>
                <a:spcPct val="30000"/>
              </a:spcBef>
              <a:defRPr sz="1200">
                <a:solidFill>
                  <a:schemeClr val="tx1"/>
                </a:solidFill>
                <a:latin typeface="Arial" panose="020B0604020202020204" pitchFamily="34" charset="0"/>
              </a:defRPr>
            </a:lvl3pPr>
            <a:lvl4pPr marL="1611274" indent="-228594" defTabSz="917553">
              <a:spcBef>
                <a:spcPct val="30000"/>
              </a:spcBef>
              <a:defRPr sz="1200">
                <a:solidFill>
                  <a:schemeClr val="tx1"/>
                </a:solidFill>
                <a:latin typeface="Arial" panose="020B0604020202020204" pitchFamily="34" charset="0"/>
              </a:defRPr>
            </a:lvl4pPr>
            <a:lvl5pPr marL="2073225" indent="-228594" defTabSz="917553">
              <a:spcBef>
                <a:spcPct val="30000"/>
              </a:spcBef>
              <a:defRPr sz="1200">
                <a:solidFill>
                  <a:schemeClr val="tx1"/>
                </a:solidFill>
                <a:latin typeface="Arial" panose="020B0604020202020204" pitchFamily="34" charset="0"/>
              </a:defRPr>
            </a:lvl5pPr>
            <a:lvl6pPr marL="2530413" indent="-228594" defTabSz="917553" eaLnBrk="0" fontAlgn="base" hangingPunct="0">
              <a:spcBef>
                <a:spcPct val="30000"/>
              </a:spcBef>
              <a:spcAft>
                <a:spcPct val="0"/>
              </a:spcAft>
              <a:defRPr sz="1200">
                <a:solidFill>
                  <a:schemeClr val="tx1"/>
                </a:solidFill>
                <a:latin typeface="Arial" panose="020B0604020202020204" pitchFamily="34" charset="0"/>
              </a:defRPr>
            </a:lvl6pPr>
            <a:lvl7pPr marL="2987602" indent="-228594" defTabSz="917553" eaLnBrk="0" fontAlgn="base" hangingPunct="0">
              <a:spcBef>
                <a:spcPct val="30000"/>
              </a:spcBef>
              <a:spcAft>
                <a:spcPct val="0"/>
              </a:spcAft>
              <a:defRPr sz="1200">
                <a:solidFill>
                  <a:schemeClr val="tx1"/>
                </a:solidFill>
                <a:latin typeface="Arial" panose="020B0604020202020204" pitchFamily="34" charset="0"/>
              </a:defRPr>
            </a:lvl7pPr>
            <a:lvl8pPr marL="3444792" indent="-228594" defTabSz="917553" eaLnBrk="0" fontAlgn="base" hangingPunct="0">
              <a:spcBef>
                <a:spcPct val="30000"/>
              </a:spcBef>
              <a:spcAft>
                <a:spcPct val="0"/>
              </a:spcAft>
              <a:defRPr sz="1200">
                <a:solidFill>
                  <a:schemeClr val="tx1"/>
                </a:solidFill>
                <a:latin typeface="Arial" panose="020B0604020202020204" pitchFamily="34" charset="0"/>
              </a:defRPr>
            </a:lvl8pPr>
            <a:lvl9pPr marL="3901980" indent="-228594" defTabSz="91755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2655BB-23CC-46E8-A9D7-77456A0F5AEA}" type="slidenum">
              <a:rPr lang="fr-FR" altLang="fr-FR" sz="1300"/>
              <a:pPr>
                <a:spcBef>
                  <a:spcPct val="0"/>
                </a:spcBef>
              </a:pPr>
              <a:t>15</a:t>
            </a:fld>
            <a:endParaRPr lang="fr-FR" altLang="fr-FR" sz="1300"/>
          </a:p>
        </p:txBody>
      </p:sp>
    </p:spTree>
    <p:extLst>
      <p:ext uri="{BB962C8B-B14F-4D97-AF65-F5344CB8AC3E}">
        <p14:creationId xmlns:p14="http://schemas.microsoft.com/office/powerpoint/2010/main" val="2209597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xfrm>
            <a:off x="271922" y="4760116"/>
            <a:ext cx="6345907" cy="45100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z="1800" dirty="0">
              <a:latin typeface="Arial" panose="020B0604020202020204" pitchFamily="34" charset="0"/>
            </a:endParaRPr>
          </a:p>
          <a:p>
            <a:r>
              <a:rPr lang="fr-FR" altLang="fr-FR" sz="1800" dirty="0">
                <a:latin typeface="Arial" panose="020B0604020202020204" pitchFamily="34" charset="0"/>
              </a:rPr>
              <a:t>Selon les statuts, art. 18 il faut également élire des vérificateurs de comptes</a:t>
            </a:r>
          </a:p>
          <a:p>
            <a:r>
              <a:rPr lang="fr-FR" altLang="fr-FR" sz="1800" dirty="0">
                <a:latin typeface="Arial" panose="020B0604020202020204" pitchFamily="34" charset="0"/>
              </a:rPr>
              <a:t>Le comité propose :</a:t>
            </a:r>
          </a:p>
          <a:p>
            <a:endParaRPr lang="fr-FR" altLang="fr-FR" sz="1800" dirty="0">
              <a:latin typeface="Arial" panose="020B0604020202020204" pitchFamily="34" charset="0"/>
            </a:endParaRPr>
          </a:p>
          <a:p>
            <a:r>
              <a:rPr lang="fr-FR" altLang="fr-FR" sz="1800" dirty="0">
                <a:latin typeface="Arial" panose="020B0604020202020204" pitchFamily="34" charset="0"/>
              </a:rPr>
              <a:t>M…………………………….</a:t>
            </a:r>
          </a:p>
          <a:p>
            <a:endParaRPr lang="fr-FR" altLang="fr-FR" sz="1800" dirty="0">
              <a:latin typeface="Arial" panose="020B0604020202020204" pitchFamily="34" charset="0"/>
            </a:endParaRPr>
          </a:p>
          <a:p>
            <a:r>
              <a:rPr lang="fr-FR" altLang="fr-FR" sz="1800" dirty="0">
                <a:latin typeface="Arial" panose="020B0604020202020204" pitchFamily="34" charset="0"/>
              </a:rPr>
              <a:t>M……………………………….</a:t>
            </a:r>
          </a:p>
          <a:p>
            <a:endParaRPr lang="fr-FR" altLang="fr-FR" sz="1400" dirty="0">
              <a:latin typeface="Arial" panose="020B0604020202020204" pitchFamily="34" charset="0"/>
            </a:endParaRPr>
          </a:p>
          <a:p>
            <a:r>
              <a:rPr lang="fr-FR" altLang="fr-FR" sz="1400" dirty="0">
                <a:latin typeface="Arial" panose="020B0604020202020204" pitchFamily="34" charset="0"/>
              </a:rPr>
              <a:t>Place au vote</a:t>
            </a:r>
          </a:p>
          <a:p>
            <a:endParaRPr lang="fr-FR" altLang="fr-FR" sz="1400" dirty="0">
              <a:latin typeface="Arial" panose="020B0604020202020204" pitchFamily="34" charset="0"/>
            </a:endParaRPr>
          </a:p>
          <a:p>
            <a:endParaRPr lang="fr-FR" altLang="fr-FR" sz="1400" dirty="0">
              <a:latin typeface="Arial" panose="020B0604020202020204" pitchFamily="34" charset="0"/>
            </a:endParaRPr>
          </a:p>
          <a:p>
            <a:r>
              <a:rPr lang="fr-FR" altLang="fr-FR" sz="1400" dirty="0">
                <a:latin typeface="Arial" panose="020B0604020202020204" pitchFamily="34" charset="0"/>
              </a:rPr>
              <a:t>Vu que M. Denis Varrin a été nommé Président, MVF céder la parole. </a:t>
            </a:r>
          </a:p>
          <a:p>
            <a:r>
              <a:rPr lang="fr-FR" altLang="fr-FR" sz="1400" dirty="0">
                <a:latin typeface="Arial" panose="020B0604020202020204" pitchFamily="34" charset="0"/>
              </a:rPr>
              <a:t>A lui de reprendre les rênes de l’assemblée.</a:t>
            </a:r>
          </a:p>
          <a:p>
            <a:endParaRPr lang="fr-FR" altLang="fr-FR" sz="1400" dirty="0">
              <a:latin typeface="Arial" panose="020B0604020202020204" pitchFamily="34" charset="0"/>
            </a:endParaRPr>
          </a:p>
        </p:txBody>
      </p:sp>
      <p:sp>
        <p:nvSpPr>
          <p:cNvPr id="460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852">
              <a:spcBef>
                <a:spcPct val="30000"/>
              </a:spcBef>
              <a:defRPr sz="1200">
                <a:solidFill>
                  <a:schemeClr val="tx1"/>
                </a:solidFill>
                <a:latin typeface="Arial" panose="020B0604020202020204" pitchFamily="34" charset="0"/>
              </a:defRPr>
            </a:lvl1pPr>
            <a:lvl2pPr marL="754482" indent="-290556" defTabSz="927852">
              <a:spcBef>
                <a:spcPct val="30000"/>
              </a:spcBef>
              <a:defRPr sz="1200">
                <a:solidFill>
                  <a:schemeClr val="tx1"/>
                </a:solidFill>
                <a:latin typeface="Arial" panose="020B0604020202020204" pitchFamily="34" charset="0"/>
              </a:defRPr>
            </a:lvl2pPr>
            <a:lvl3pPr marL="1163829" indent="-231160" defTabSz="927852">
              <a:spcBef>
                <a:spcPct val="30000"/>
              </a:spcBef>
              <a:defRPr sz="1200">
                <a:solidFill>
                  <a:schemeClr val="tx1"/>
                </a:solidFill>
                <a:latin typeface="Arial" panose="020B0604020202020204" pitchFamily="34" charset="0"/>
              </a:defRPr>
            </a:lvl3pPr>
            <a:lvl4pPr marL="1629360" indent="-231160" defTabSz="927852">
              <a:spcBef>
                <a:spcPct val="30000"/>
              </a:spcBef>
              <a:defRPr sz="1200">
                <a:solidFill>
                  <a:schemeClr val="tx1"/>
                </a:solidFill>
                <a:latin typeface="Arial" panose="020B0604020202020204" pitchFamily="34" charset="0"/>
              </a:defRPr>
            </a:lvl4pPr>
            <a:lvl5pPr marL="2096496" indent="-231160" defTabSz="927852">
              <a:spcBef>
                <a:spcPct val="30000"/>
              </a:spcBef>
              <a:defRPr sz="1200">
                <a:solidFill>
                  <a:schemeClr val="tx1"/>
                </a:solidFill>
                <a:latin typeface="Arial" panose="020B0604020202020204" pitchFamily="34" charset="0"/>
              </a:defRPr>
            </a:lvl5pPr>
            <a:lvl6pPr marL="2558816" indent="-231160" defTabSz="927852" eaLnBrk="0" fontAlgn="base" hangingPunct="0">
              <a:spcBef>
                <a:spcPct val="30000"/>
              </a:spcBef>
              <a:spcAft>
                <a:spcPct val="0"/>
              </a:spcAft>
              <a:defRPr sz="1200">
                <a:solidFill>
                  <a:schemeClr val="tx1"/>
                </a:solidFill>
                <a:latin typeface="Arial" panose="020B0604020202020204" pitchFamily="34" charset="0"/>
              </a:defRPr>
            </a:lvl6pPr>
            <a:lvl7pPr marL="3021137" indent="-231160" defTabSz="927852" eaLnBrk="0" fontAlgn="base" hangingPunct="0">
              <a:spcBef>
                <a:spcPct val="30000"/>
              </a:spcBef>
              <a:spcAft>
                <a:spcPct val="0"/>
              </a:spcAft>
              <a:defRPr sz="1200">
                <a:solidFill>
                  <a:schemeClr val="tx1"/>
                </a:solidFill>
                <a:latin typeface="Arial" panose="020B0604020202020204" pitchFamily="34" charset="0"/>
              </a:defRPr>
            </a:lvl7pPr>
            <a:lvl8pPr marL="3483458" indent="-231160" defTabSz="927852" eaLnBrk="0" fontAlgn="base" hangingPunct="0">
              <a:spcBef>
                <a:spcPct val="30000"/>
              </a:spcBef>
              <a:spcAft>
                <a:spcPct val="0"/>
              </a:spcAft>
              <a:defRPr sz="1200">
                <a:solidFill>
                  <a:schemeClr val="tx1"/>
                </a:solidFill>
                <a:latin typeface="Arial" panose="020B0604020202020204" pitchFamily="34" charset="0"/>
              </a:defRPr>
            </a:lvl8pPr>
            <a:lvl9pPr marL="3945778" indent="-231160" defTabSz="9278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2655BB-23CC-46E8-A9D7-77456A0F5AEA}" type="slidenum">
              <a:rPr lang="fr-FR" altLang="fr-FR" sz="1300"/>
              <a:pPr>
                <a:spcBef>
                  <a:spcPct val="0"/>
                </a:spcBef>
              </a:pPr>
              <a:t>16</a:t>
            </a:fld>
            <a:endParaRPr lang="fr-FR" altLang="fr-FR" sz="1300"/>
          </a:p>
        </p:txBody>
      </p:sp>
    </p:spTree>
    <p:extLst>
      <p:ext uri="{BB962C8B-B14F-4D97-AF65-F5344CB8AC3E}">
        <p14:creationId xmlns:p14="http://schemas.microsoft.com/office/powerpoint/2010/main" val="1263339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ltLang="fr-FR" b="1" u="sng" dirty="0">
                <a:solidFill>
                  <a:srgbClr val="0070C0"/>
                </a:solidFill>
                <a:latin typeface="Arial" panose="020B0604020202020204" pitchFamily="34" charset="0"/>
              </a:rPr>
              <a:t>Denis Varrin prend la parole</a:t>
            </a:r>
          </a:p>
          <a:p>
            <a:endParaRPr lang="fr-FR" altLang="fr-FR" dirty="0">
              <a:latin typeface="Arial" panose="020B0604020202020204" pitchFamily="34" charset="0"/>
            </a:endParaRPr>
          </a:p>
          <a:p>
            <a:r>
              <a:rPr lang="fr-FR" altLang="fr-FR" sz="2000" dirty="0">
                <a:latin typeface="Arial" panose="020B0604020202020204" pitchFamily="34" charset="0"/>
              </a:rPr>
              <a:t>Remercier pour la confiance</a:t>
            </a:r>
          </a:p>
          <a:p>
            <a:r>
              <a:rPr lang="fr-FR" altLang="fr-FR" sz="2000" dirty="0">
                <a:latin typeface="Arial" panose="020B0604020202020204" pitchFamily="34" charset="0"/>
              </a:rPr>
              <a:t>Les statuts ARF sont accessibles via le QR-CODE. Il est donc renoncé à sa lecture complète</a:t>
            </a:r>
          </a:p>
          <a:p>
            <a:endParaRPr lang="fr-FR" altLang="fr-FR" sz="2000" dirty="0">
              <a:latin typeface="Arial" panose="020B0604020202020204" pitchFamily="34" charset="0"/>
            </a:endParaRPr>
          </a:p>
          <a:p>
            <a:r>
              <a:rPr lang="fr-FR" altLang="fr-FR" sz="2000" dirty="0">
                <a:latin typeface="Arial" panose="020B0604020202020204" pitchFamily="34" charset="0"/>
              </a:rPr>
              <a:t>Relever uniquement les buts de l’association, soit l’art. 4 des statuts</a:t>
            </a:r>
          </a:p>
          <a:p>
            <a:endParaRPr lang="fr-FR" altLang="fr-FR" dirty="0">
              <a:latin typeface="Arial" panose="020B0604020202020204" pitchFamily="34" charset="0"/>
            </a:endParaRPr>
          </a:p>
          <a:p>
            <a:endParaRPr lang="fr-CH" dirty="0"/>
          </a:p>
        </p:txBody>
      </p:sp>
      <p:sp>
        <p:nvSpPr>
          <p:cNvPr id="4" name="Espace réservé du numéro de diapositive 3"/>
          <p:cNvSpPr>
            <a:spLocks noGrp="1"/>
          </p:cNvSpPr>
          <p:nvPr>
            <p:ph type="sldNum" sz="quarter" idx="10"/>
          </p:nvPr>
        </p:nvSpPr>
        <p:spPr/>
        <p:txBody>
          <a:bodyPr/>
          <a:lstStyle/>
          <a:p>
            <a:pPr>
              <a:defRPr/>
            </a:pPr>
            <a:fld id="{9EFDABB3-FC79-4067-A180-C937C86E81F1}" type="slidenum">
              <a:rPr lang="fr-FR" altLang="fr-FR" smtClean="0"/>
              <a:pPr>
                <a:defRPr/>
              </a:pPr>
              <a:t>17</a:t>
            </a:fld>
            <a:endParaRPr lang="fr-FR" altLang="fr-FR" dirty="0"/>
          </a:p>
        </p:txBody>
      </p:sp>
    </p:spTree>
    <p:extLst>
      <p:ext uri="{BB962C8B-B14F-4D97-AF65-F5344CB8AC3E}">
        <p14:creationId xmlns:p14="http://schemas.microsoft.com/office/powerpoint/2010/main" val="1397288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xfrm>
            <a:off x="271922" y="4760116"/>
            <a:ext cx="6345907" cy="45100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z="1400">
              <a:latin typeface="Arial" panose="020B0604020202020204" pitchFamily="34" charset="0"/>
            </a:endParaRPr>
          </a:p>
        </p:txBody>
      </p:sp>
      <p:sp>
        <p:nvSpPr>
          <p:cNvPr id="460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852">
              <a:spcBef>
                <a:spcPct val="30000"/>
              </a:spcBef>
              <a:defRPr sz="1200">
                <a:solidFill>
                  <a:schemeClr val="tx1"/>
                </a:solidFill>
                <a:latin typeface="Arial" panose="020B0604020202020204" pitchFamily="34" charset="0"/>
              </a:defRPr>
            </a:lvl1pPr>
            <a:lvl2pPr marL="754482" indent="-290556" defTabSz="927852">
              <a:spcBef>
                <a:spcPct val="30000"/>
              </a:spcBef>
              <a:defRPr sz="1200">
                <a:solidFill>
                  <a:schemeClr val="tx1"/>
                </a:solidFill>
                <a:latin typeface="Arial" panose="020B0604020202020204" pitchFamily="34" charset="0"/>
              </a:defRPr>
            </a:lvl2pPr>
            <a:lvl3pPr marL="1163829" indent="-231160" defTabSz="927852">
              <a:spcBef>
                <a:spcPct val="30000"/>
              </a:spcBef>
              <a:defRPr sz="1200">
                <a:solidFill>
                  <a:schemeClr val="tx1"/>
                </a:solidFill>
                <a:latin typeface="Arial" panose="020B0604020202020204" pitchFamily="34" charset="0"/>
              </a:defRPr>
            </a:lvl3pPr>
            <a:lvl4pPr marL="1629360" indent="-231160" defTabSz="927852">
              <a:spcBef>
                <a:spcPct val="30000"/>
              </a:spcBef>
              <a:defRPr sz="1200">
                <a:solidFill>
                  <a:schemeClr val="tx1"/>
                </a:solidFill>
                <a:latin typeface="Arial" panose="020B0604020202020204" pitchFamily="34" charset="0"/>
              </a:defRPr>
            </a:lvl4pPr>
            <a:lvl5pPr marL="2096496" indent="-231160" defTabSz="927852">
              <a:spcBef>
                <a:spcPct val="30000"/>
              </a:spcBef>
              <a:defRPr sz="1200">
                <a:solidFill>
                  <a:schemeClr val="tx1"/>
                </a:solidFill>
                <a:latin typeface="Arial" panose="020B0604020202020204" pitchFamily="34" charset="0"/>
              </a:defRPr>
            </a:lvl5pPr>
            <a:lvl6pPr marL="2558816" indent="-231160" defTabSz="927852" eaLnBrk="0" fontAlgn="base" hangingPunct="0">
              <a:spcBef>
                <a:spcPct val="30000"/>
              </a:spcBef>
              <a:spcAft>
                <a:spcPct val="0"/>
              </a:spcAft>
              <a:defRPr sz="1200">
                <a:solidFill>
                  <a:schemeClr val="tx1"/>
                </a:solidFill>
                <a:latin typeface="Arial" panose="020B0604020202020204" pitchFamily="34" charset="0"/>
              </a:defRPr>
            </a:lvl6pPr>
            <a:lvl7pPr marL="3021137" indent="-231160" defTabSz="927852" eaLnBrk="0" fontAlgn="base" hangingPunct="0">
              <a:spcBef>
                <a:spcPct val="30000"/>
              </a:spcBef>
              <a:spcAft>
                <a:spcPct val="0"/>
              </a:spcAft>
              <a:defRPr sz="1200">
                <a:solidFill>
                  <a:schemeClr val="tx1"/>
                </a:solidFill>
                <a:latin typeface="Arial" panose="020B0604020202020204" pitchFamily="34" charset="0"/>
              </a:defRPr>
            </a:lvl7pPr>
            <a:lvl8pPr marL="3483458" indent="-231160" defTabSz="927852" eaLnBrk="0" fontAlgn="base" hangingPunct="0">
              <a:spcBef>
                <a:spcPct val="30000"/>
              </a:spcBef>
              <a:spcAft>
                <a:spcPct val="0"/>
              </a:spcAft>
              <a:defRPr sz="1200">
                <a:solidFill>
                  <a:schemeClr val="tx1"/>
                </a:solidFill>
                <a:latin typeface="Arial" panose="020B0604020202020204" pitchFamily="34" charset="0"/>
              </a:defRPr>
            </a:lvl8pPr>
            <a:lvl9pPr marL="3945778" indent="-231160" defTabSz="9278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2655BB-23CC-46E8-A9D7-77456A0F5AEA}" type="slidenum">
              <a:rPr lang="fr-FR" altLang="fr-FR" sz="1300"/>
              <a:pPr>
                <a:spcBef>
                  <a:spcPct val="0"/>
                </a:spcBef>
              </a:pPr>
              <a:t>18</a:t>
            </a:fld>
            <a:endParaRPr lang="fr-FR" altLang="fr-FR" sz="1300"/>
          </a:p>
        </p:txBody>
      </p:sp>
    </p:spTree>
    <p:extLst>
      <p:ext uri="{BB962C8B-B14F-4D97-AF65-F5344CB8AC3E}">
        <p14:creationId xmlns:p14="http://schemas.microsoft.com/office/powerpoint/2010/main" val="2734280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xfrm>
            <a:off x="271922" y="4760116"/>
            <a:ext cx="6345907" cy="45100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z="2000" dirty="0">
                <a:latin typeface="Arial" panose="020B0604020202020204" pitchFamily="34" charset="0"/>
              </a:rPr>
              <a:t>Voter le montant de la cotisation :</a:t>
            </a:r>
          </a:p>
          <a:p>
            <a:endParaRPr lang="fr-FR" altLang="fr-FR" sz="2000" dirty="0">
              <a:latin typeface="Arial" panose="020B0604020202020204" pitchFamily="34" charset="0"/>
            </a:endParaRPr>
          </a:p>
          <a:p>
            <a:r>
              <a:rPr lang="fr-FR" altLang="fr-FR" sz="2000" dirty="0">
                <a:latin typeface="Arial" panose="020B0604020202020204" pitchFamily="34" charset="0"/>
              </a:rPr>
              <a:t>Le comité propose Fr. 5.- par mois, soit Fr. 60.- par année</a:t>
            </a:r>
          </a:p>
          <a:p>
            <a:r>
              <a:rPr lang="fr-FR" altLang="fr-FR" sz="2000" dirty="0">
                <a:latin typeface="Arial" panose="020B0604020202020204" pitchFamily="34" charset="0"/>
              </a:rPr>
              <a:t>Ça correspond à un cappuccino par jour</a:t>
            </a:r>
          </a:p>
        </p:txBody>
      </p:sp>
      <p:sp>
        <p:nvSpPr>
          <p:cNvPr id="460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852">
              <a:spcBef>
                <a:spcPct val="30000"/>
              </a:spcBef>
              <a:defRPr sz="1200">
                <a:solidFill>
                  <a:schemeClr val="tx1"/>
                </a:solidFill>
                <a:latin typeface="Arial" panose="020B0604020202020204" pitchFamily="34" charset="0"/>
              </a:defRPr>
            </a:lvl1pPr>
            <a:lvl2pPr marL="754482" indent="-290556" defTabSz="927852">
              <a:spcBef>
                <a:spcPct val="30000"/>
              </a:spcBef>
              <a:defRPr sz="1200">
                <a:solidFill>
                  <a:schemeClr val="tx1"/>
                </a:solidFill>
                <a:latin typeface="Arial" panose="020B0604020202020204" pitchFamily="34" charset="0"/>
              </a:defRPr>
            </a:lvl2pPr>
            <a:lvl3pPr marL="1163829" indent="-231160" defTabSz="927852">
              <a:spcBef>
                <a:spcPct val="30000"/>
              </a:spcBef>
              <a:defRPr sz="1200">
                <a:solidFill>
                  <a:schemeClr val="tx1"/>
                </a:solidFill>
                <a:latin typeface="Arial" panose="020B0604020202020204" pitchFamily="34" charset="0"/>
              </a:defRPr>
            </a:lvl3pPr>
            <a:lvl4pPr marL="1629360" indent="-231160" defTabSz="927852">
              <a:spcBef>
                <a:spcPct val="30000"/>
              </a:spcBef>
              <a:defRPr sz="1200">
                <a:solidFill>
                  <a:schemeClr val="tx1"/>
                </a:solidFill>
                <a:latin typeface="Arial" panose="020B0604020202020204" pitchFamily="34" charset="0"/>
              </a:defRPr>
            </a:lvl4pPr>
            <a:lvl5pPr marL="2096496" indent="-231160" defTabSz="927852">
              <a:spcBef>
                <a:spcPct val="30000"/>
              </a:spcBef>
              <a:defRPr sz="1200">
                <a:solidFill>
                  <a:schemeClr val="tx1"/>
                </a:solidFill>
                <a:latin typeface="Arial" panose="020B0604020202020204" pitchFamily="34" charset="0"/>
              </a:defRPr>
            </a:lvl5pPr>
            <a:lvl6pPr marL="2558816" indent="-231160" defTabSz="927852" eaLnBrk="0" fontAlgn="base" hangingPunct="0">
              <a:spcBef>
                <a:spcPct val="30000"/>
              </a:spcBef>
              <a:spcAft>
                <a:spcPct val="0"/>
              </a:spcAft>
              <a:defRPr sz="1200">
                <a:solidFill>
                  <a:schemeClr val="tx1"/>
                </a:solidFill>
                <a:latin typeface="Arial" panose="020B0604020202020204" pitchFamily="34" charset="0"/>
              </a:defRPr>
            </a:lvl6pPr>
            <a:lvl7pPr marL="3021137" indent="-231160" defTabSz="927852" eaLnBrk="0" fontAlgn="base" hangingPunct="0">
              <a:spcBef>
                <a:spcPct val="30000"/>
              </a:spcBef>
              <a:spcAft>
                <a:spcPct val="0"/>
              </a:spcAft>
              <a:defRPr sz="1200">
                <a:solidFill>
                  <a:schemeClr val="tx1"/>
                </a:solidFill>
                <a:latin typeface="Arial" panose="020B0604020202020204" pitchFamily="34" charset="0"/>
              </a:defRPr>
            </a:lvl7pPr>
            <a:lvl8pPr marL="3483458" indent="-231160" defTabSz="927852" eaLnBrk="0" fontAlgn="base" hangingPunct="0">
              <a:spcBef>
                <a:spcPct val="30000"/>
              </a:spcBef>
              <a:spcAft>
                <a:spcPct val="0"/>
              </a:spcAft>
              <a:defRPr sz="1200">
                <a:solidFill>
                  <a:schemeClr val="tx1"/>
                </a:solidFill>
                <a:latin typeface="Arial" panose="020B0604020202020204" pitchFamily="34" charset="0"/>
              </a:defRPr>
            </a:lvl8pPr>
            <a:lvl9pPr marL="3945778" indent="-231160" defTabSz="9278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2655BB-23CC-46E8-A9D7-77456A0F5AEA}" type="slidenum">
              <a:rPr lang="fr-FR" altLang="fr-FR" sz="1300"/>
              <a:pPr>
                <a:spcBef>
                  <a:spcPct val="0"/>
                </a:spcBef>
              </a:pPr>
              <a:t>19</a:t>
            </a:fld>
            <a:endParaRPr lang="fr-FR" altLang="fr-FR" sz="1300"/>
          </a:p>
        </p:txBody>
      </p:sp>
    </p:spTree>
    <p:extLst>
      <p:ext uri="{BB962C8B-B14F-4D97-AF65-F5344CB8AC3E}">
        <p14:creationId xmlns:p14="http://schemas.microsoft.com/office/powerpoint/2010/main" val="3642982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xfrm>
            <a:off x="271922" y="4760116"/>
            <a:ext cx="6345907" cy="475851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z="1400" i="1" u="sng" dirty="0">
                <a:solidFill>
                  <a:srgbClr val="0070C0"/>
                </a:solidFill>
                <a:latin typeface="Arial" panose="020B0604020202020204" pitchFamily="34" charset="0"/>
              </a:rPr>
              <a:t>PAJ prend la parole en allemand.</a:t>
            </a:r>
          </a:p>
          <a:p>
            <a:r>
              <a:rPr lang="de-DE" altLang="fr-FR" sz="2000" dirty="0">
                <a:latin typeface="Arial" panose="020B0604020202020204" pitchFamily="34" charset="0"/>
              </a:rPr>
              <a:t>Ich </a:t>
            </a:r>
            <a:r>
              <a:rPr lang="de-DE" altLang="fr-FR" sz="2000" dirty="0" err="1">
                <a:latin typeface="Arial" panose="020B0604020202020204" pitchFamily="34" charset="0"/>
              </a:rPr>
              <a:t>heisse</a:t>
            </a:r>
            <a:r>
              <a:rPr lang="de-DE" altLang="fr-FR" sz="2000" dirty="0">
                <a:latin typeface="Arial" panose="020B0604020202020204" pitchFamily="34" charset="0"/>
              </a:rPr>
              <a:t> Sie alle herzlich willkommen und ganz besonders die acht angemeldeten Personen aus dem Oberwallis.</a:t>
            </a:r>
          </a:p>
          <a:p>
            <a:r>
              <a:rPr lang="de-DE" altLang="fr-FR" sz="2000" dirty="0">
                <a:latin typeface="Arial" panose="020B0604020202020204" pitchFamily="34" charset="0"/>
              </a:rPr>
              <a:t>Es ist immer eine Herausforderung, eine zweisprachige Versammlung zu leiten, ohne einen Dolmetscher zu engagieren. Für diese 1. Versammlung schlägt das Gründungskomitee vor, die Präsentation auf Deutsch zu zeigen und auf Französisch zu sprechen. </a:t>
            </a:r>
          </a:p>
          <a:p>
            <a:r>
              <a:rPr lang="de-DE" altLang="fr-FR" sz="2000" dirty="0">
                <a:latin typeface="Arial" panose="020B0604020202020204" pitchFamily="34" charset="0"/>
              </a:rPr>
              <a:t>Der Vorstand hofft, dass Ihnen diese Form des Ablaufs zusagt. </a:t>
            </a:r>
          </a:p>
          <a:p>
            <a:r>
              <a:rPr lang="de-DE" altLang="fr-FR" sz="2000" dirty="0">
                <a:latin typeface="Arial" panose="020B0604020202020204" pitchFamily="34" charset="0"/>
              </a:rPr>
              <a:t>Hier ist die Tagesordnung, die auf dem Bildschirm angezeigt wird. </a:t>
            </a:r>
            <a:endParaRPr lang="fr-FR" altLang="fr-FR" sz="2000" dirty="0">
              <a:latin typeface="Arial" panose="020B0604020202020204" pitchFamily="34" charset="0"/>
            </a:endParaRPr>
          </a:p>
        </p:txBody>
      </p:sp>
      <p:sp>
        <p:nvSpPr>
          <p:cNvPr id="460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852">
              <a:spcBef>
                <a:spcPct val="30000"/>
              </a:spcBef>
              <a:defRPr sz="1200">
                <a:solidFill>
                  <a:schemeClr val="tx1"/>
                </a:solidFill>
                <a:latin typeface="Arial" panose="020B0604020202020204" pitchFamily="34" charset="0"/>
              </a:defRPr>
            </a:lvl1pPr>
            <a:lvl2pPr marL="754482" indent="-290556" defTabSz="927852">
              <a:spcBef>
                <a:spcPct val="30000"/>
              </a:spcBef>
              <a:defRPr sz="1200">
                <a:solidFill>
                  <a:schemeClr val="tx1"/>
                </a:solidFill>
                <a:latin typeface="Arial" panose="020B0604020202020204" pitchFamily="34" charset="0"/>
              </a:defRPr>
            </a:lvl2pPr>
            <a:lvl3pPr marL="1163829" indent="-231160" defTabSz="927852">
              <a:spcBef>
                <a:spcPct val="30000"/>
              </a:spcBef>
              <a:defRPr sz="1200">
                <a:solidFill>
                  <a:schemeClr val="tx1"/>
                </a:solidFill>
                <a:latin typeface="Arial" panose="020B0604020202020204" pitchFamily="34" charset="0"/>
              </a:defRPr>
            </a:lvl3pPr>
            <a:lvl4pPr marL="1629360" indent="-231160" defTabSz="927852">
              <a:spcBef>
                <a:spcPct val="30000"/>
              </a:spcBef>
              <a:defRPr sz="1200">
                <a:solidFill>
                  <a:schemeClr val="tx1"/>
                </a:solidFill>
                <a:latin typeface="Arial" panose="020B0604020202020204" pitchFamily="34" charset="0"/>
              </a:defRPr>
            </a:lvl4pPr>
            <a:lvl5pPr marL="2096496" indent="-231160" defTabSz="927852">
              <a:spcBef>
                <a:spcPct val="30000"/>
              </a:spcBef>
              <a:defRPr sz="1200">
                <a:solidFill>
                  <a:schemeClr val="tx1"/>
                </a:solidFill>
                <a:latin typeface="Arial" panose="020B0604020202020204" pitchFamily="34" charset="0"/>
              </a:defRPr>
            </a:lvl5pPr>
            <a:lvl6pPr marL="2558816" indent="-231160" defTabSz="927852" eaLnBrk="0" fontAlgn="base" hangingPunct="0">
              <a:spcBef>
                <a:spcPct val="30000"/>
              </a:spcBef>
              <a:spcAft>
                <a:spcPct val="0"/>
              </a:spcAft>
              <a:defRPr sz="1200">
                <a:solidFill>
                  <a:schemeClr val="tx1"/>
                </a:solidFill>
                <a:latin typeface="Arial" panose="020B0604020202020204" pitchFamily="34" charset="0"/>
              </a:defRPr>
            </a:lvl6pPr>
            <a:lvl7pPr marL="3021137" indent="-231160" defTabSz="927852" eaLnBrk="0" fontAlgn="base" hangingPunct="0">
              <a:spcBef>
                <a:spcPct val="30000"/>
              </a:spcBef>
              <a:spcAft>
                <a:spcPct val="0"/>
              </a:spcAft>
              <a:defRPr sz="1200">
                <a:solidFill>
                  <a:schemeClr val="tx1"/>
                </a:solidFill>
                <a:latin typeface="Arial" panose="020B0604020202020204" pitchFamily="34" charset="0"/>
              </a:defRPr>
            </a:lvl7pPr>
            <a:lvl8pPr marL="3483458" indent="-231160" defTabSz="927852" eaLnBrk="0" fontAlgn="base" hangingPunct="0">
              <a:spcBef>
                <a:spcPct val="30000"/>
              </a:spcBef>
              <a:spcAft>
                <a:spcPct val="0"/>
              </a:spcAft>
              <a:defRPr sz="1200">
                <a:solidFill>
                  <a:schemeClr val="tx1"/>
                </a:solidFill>
                <a:latin typeface="Arial" panose="020B0604020202020204" pitchFamily="34" charset="0"/>
              </a:defRPr>
            </a:lvl8pPr>
            <a:lvl9pPr marL="3945778" indent="-231160" defTabSz="9278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2655BB-23CC-46E8-A9D7-77456A0F5AEA}" type="slidenum">
              <a:rPr lang="fr-FR" altLang="fr-FR" sz="1300"/>
              <a:pPr>
                <a:spcBef>
                  <a:spcPct val="0"/>
                </a:spcBef>
              </a:pPr>
              <a:t>2</a:t>
            </a:fld>
            <a:endParaRPr lang="fr-FR" altLang="fr-FR" sz="1300"/>
          </a:p>
        </p:txBody>
      </p:sp>
    </p:spTree>
    <p:extLst>
      <p:ext uri="{BB962C8B-B14F-4D97-AF65-F5344CB8AC3E}">
        <p14:creationId xmlns:p14="http://schemas.microsoft.com/office/powerpoint/2010/main" val="3095938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xfrm>
            <a:off x="271922" y="4760116"/>
            <a:ext cx="6345907" cy="45100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z="1800" dirty="0">
                <a:latin typeface="Arial" panose="020B0604020202020204" pitchFamily="34" charset="0"/>
              </a:rPr>
              <a:t>En tant que représentant des employés au comité CPVAL et ceci jusqu’à la fin de l’année, je me permets de vous apporter quelques informations suivantes concernant l’indexation des rentes:</a:t>
            </a:r>
          </a:p>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p:txBody>
      </p:sp>
      <p:sp>
        <p:nvSpPr>
          <p:cNvPr id="460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852">
              <a:spcBef>
                <a:spcPct val="30000"/>
              </a:spcBef>
              <a:defRPr sz="1200">
                <a:solidFill>
                  <a:schemeClr val="tx1"/>
                </a:solidFill>
                <a:latin typeface="Arial" panose="020B0604020202020204" pitchFamily="34" charset="0"/>
              </a:defRPr>
            </a:lvl1pPr>
            <a:lvl2pPr marL="754482" indent="-290556" defTabSz="927852">
              <a:spcBef>
                <a:spcPct val="30000"/>
              </a:spcBef>
              <a:defRPr sz="1200">
                <a:solidFill>
                  <a:schemeClr val="tx1"/>
                </a:solidFill>
                <a:latin typeface="Arial" panose="020B0604020202020204" pitchFamily="34" charset="0"/>
              </a:defRPr>
            </a:lvl2pPr>
            <a:lvl3pPr marL="1163829" indent="-231160" defTabSz="927852">
              <a:spcBef>
                <a:spcPct val="30000"/>
              </a:spcBef>
              <a:defRPr sz="1200">
                <a:solidFill>
                  <a:schemeClr val="tx1"/>
                </a:solidFill>
                <a:latin typeface="Arial" panose="020B0604020202020204" pitchFamily="34" charset="0"/>
              </a:defRPr>
            </a:lvl3pPr>
            <a:lvl4pPr marL="1629360" indent="-231160" defTabSz="927852">
              <a:spcBef>
                <a:spcPct val="30000"/>
              </a:spcBef>
              <a:defRPr sz="1200">
                <a:solidFill>
                  <a:schemeClr val="tx1"/>
                </a:solidFill>
                <a:latin typeface="Arial" panose="020B0604020202020204" pitchFamily="34" charset="0"/>
              </a:defRPr>
            </a:lvl4pPr>
            <a:lvl5pPr marL="2096496" indent="-231160" defTabSz="927852">
              <a:spcBef>
                <a:spcPct val="30000"/>
              </a:spcBef>
              <a:defRPr sz="1200">
                <a:solidFill>
                  <a:schemeClr val="tx1"/>
                </a:solidFill>
                <a:latin typeface="Arial" panose="020B0604020202020204" pitchFamily="34" charset="0"/>
              </a:defRPr>
            </a:lvl5pPr>
            <a:lvl6pPr marL="2558816" indent="-231160" defTabSz="927852" eaLnBrk="0" fontAlgn="base" hangingPunct="0">
              <a:spcBef>
                <a:spcPct val="30000"/>
              </a:spcBef>
              <a:spcAft>
                <a:spcPct val="0"/>
              </a:spcAft>
              <a:defRPr sz="1200">
                <a:solidFill>
                  <a:schemeClr val="tx1"/>
                </a:solidFill>
                <a:latin typeface="Arial" panose="020B0604020202020204" pitchFamily="34" charset="0"/>
              </a:defRPr>
            </a:lvl6pPr>
            <a:lvl7pPr marL="3021137" indent="-231160" defTabSz="927852" eaLnBrk="0" fontAlgn="base" hangingPunct="0">
              <a:spcBef>
                <a:spcPct val="30000"/>
              </a:spcBef>
              <a:spcAft>
                <a:spcPct val="0"/>
              </a:spcAft>
              <a:defRPr sz="1200">
                <a:solidFill>
                  <a:schemeClr val="tx1"/>
                </a:solidFill>
                <a:latin typeface="Arial" panose="020B0604020202020204" pitchFamily="34" charset="0"/>
              </a:defRPr>
            </a:lvl7pPr>
            <a:lvl8pPr marL="3483458" indent="-231160" defTabSz="927852" eaLnBrk="0" fontAlgn="base" hangingPunct="0">
              <a:spcBef>
                <a:spcPct val="30000"/>
              </a:spcBef>
              <a:spcAft>
                <a:spcPct val="0"/>
              </a:spcAft>
              <a:defRPr sz="1200">
                <a:solidFill>
                  <a:schemeClr val="tx1"/>
                </a:solidFill>
                <a:latin typeface="Arial" panose="020B0604020202020204" pitchFamily="34" charset="0"/>
              </a:defRPr>
            </a:lvl8pPr>
            <a:lvl9pPr marL="3945778" indent="-231160" defTabSz="9278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2655BB-23CC-46E8-A9D7-77456A0F5AEA}" type="slidenum">
              <a:rPr lang="fr-FR" altLang="fr-FR" sz="1300"/>
              <a:pPr>
                <a:spcBef>
                  <a:spcPct val="0"/>
                </a:spcBef>
              </a:pPr>
              <a:t>20</a:t>
            </a:fld>
            <a:endParaRPr lang="fr-FR" altLang="fr-FR" sz="1300"/>
          </a:p>
        </p:txBody>
      </p:sp>
    </p:spTree>
    <p:extLst>
      <p:ext uri="{BB962C8B-B14F-4D97-AF65-F5344CB8AC3E}">
        <p14:creationId xmlns:p14="http://schemas.microsoft.com/office/powerpoint/2010/main" val="695170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xfrm>
            <a:off x="268288" y="4714875"/>
            <a:ext cx="626110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p:txBody>
      </p:sp>
      <p:sp>
        <p:nvSpPr>
          <p:cNvPr id="460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53">
              <a:spcBef>
                <a:spcPct val="30000"/>
              </a:spcBef>
              <a:defRPr sz="1200">
                <a:solidFill>
                  <a:schemeClr val="tx1"/>
                </a:solidFill>
                <a:latin typeface="Arial" panose="020B0604020202020204" pitchFamily="34" charset="0"/>
              </a:defRPr>
            </a:lvl1pPr>
            <a:lvl2pPr marL="746107" indent="-287331" defTabSz="917553">
              <a:spcBef>
                <a:spcPct val="30000"/>
              </a:spcBef>
              <a:defRPr sz="1200">
                <a:solidFill>
                  <a:schemeClr val="tx1"/>
                </a:solidFill>
                <a:latin typeface="Arial" panose="020B0604020202020204" pitchFamily="34" charset="0"/>
              </a:defRPr>
            </a:lvl2pPr>
            <a:lvl3pPr marL="1150910" indent="-228594" defTabSz="917553">
              <a:spcBef>
                <a:spcPct val="30000"/>
              </a:spcBef>
              <a:defRPr sz="1200">
                <a:solidFill>
                  <a:schemeClr val="tx1"/>
                </a:solidFill>
                <a:latin typeface="Arial" panose="020B0604020202020204" pitchFamily="34" charset="0"/>
              </a:defRPr>
            </a:lvl3pPr>
            <a:lvl4pPr marL="1611274" indent="-228594" defTabSz="917553">
              <a:spcBef>
                <a:spcPct val="30000"/>
              </a:spcBef>
              <a:defRPr sz="1200">
                <a:solidFill>
                  <a:schemeClr val="tx1"/>
                </a:solidFill>
                <a:latin typeface="Arial" panose="020B0604020202020204" pitchFamily="34" charset="0"/>
              </a:defRPr>
            </a:lvl4pPr>
            <a:lvl5pPr marL="2073225" indent="-228594" defTabSz="917553">
              <a:spcBef>
                <a:spcPct val="30000"/>
              </a:spcBef>
              <a:defRPr sz="1200">
                <a:solidFill>
                  <a:schemeClr val="tx1"/>
                </a:solidFill>
                <a:latin typeface="Arial" panose="020B0604020202020204" pitchFamily="34" charset="0"/>
              </a:defRPr>
            </a:lvl5pPr>
            <a:lvl6pPr marL="2530413" indent="-228594" defTabSz="917553" eaLnBrk="0" fontAlgn="base" hangingPunct="0">
              <a:spcBef>
                <a:spcPct val="30000"/>
              </a:spcBef>
              <a:spcAft>
                <a:spcPct val="0"/>
              </a:spcAft>
              <a:defRPr sz="1200">
                <a:solidFill>
                  <a:schemeClr val="tx1"/>
                </a:solidFill>
                <a:latin typeface="Arial" panose="020B0604020202020204" pitchFamily="34" charset="0"/>
              </a:defRPr>
            </a:lvl6pPr>
            <a:lvl7pPr marL="2987602" indent="-228594" defTabSz="917553" eaLnBrk="0" fontAlgn="base" hangingPunct="0">
              <a:spcBef>
                <a:spcPct val="30000"/>
              </a:spcBef>
              <a:spcAft>
                <a:spcPct val="0"/>
              </a:spcAft>
              <a:defRPr sz="1200">
                <a:solidFill>
                  <a:schemeClr val="tx1"/>
                </a:solidFill>
                <a:latin typeface="Arial" panose="020B0604020202020204" pitchFamily="34" charset="0"/>
              </a:defRPr>
            </a:lvl7pPr>
            <a:lvl8pPr marL="3444792" indent="-228594" defTabSz="917553" eaLnBrk="0" fontAlgn="base" hangingPunct="0">
              <a:spcBef>
                <a:spcPct val="30000"/>
              </a:spcBef>
              <a:spcAft>
                <a:spcPct val="0"/>
              </a:spcAft>
              <a:defRPr sz="1200">
                <a:solidFill>
                  <a:schemeClr val="tx1"/>
                </a:solidFill>
                <a:latin typeface="Arial" panose="020B0604020202020204" pitchFamily="34" charset="0"/>
              </a:defRPr>
            </a:lvl8pPr>
            <a:lvl9pPr marL="3901980" indent="-228594" defTabSz="91755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2655BB-23CC-46E8-A9D7-77456A0F5AEA}" type="slidenum">
              <a:rPr lang="fr-FR" altLang="fr-FR" sz="1300"/>
              <a:pPr>
                <a:spcBef>
                  <a:spcPct val="0"/>
                </a:spcBef>
              </a:pPr>
              <a:t>21</a:t>
            </a:fld>
            <a:endParaRPr lang="fr-FR" altLang="fr-FR" sz="1300"/>
          </a:p>
        </p:txBody>
      </p:sp>
    </p:spTree>
    <p:extLst>
      <p:ext uri="{BB962C8B-B14F-4D97-AF65-F5344CB8AC3E}">
        <p14:creationId xmlns:p14="http://schemas.microsoft.com/office/powerpoint/2010/main" val="1621198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xfrm>
            <a:off x="268288" y="4714875"/>
            <a:ext cx="626110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p:txBody>
      </p:sp>
      <p:sp>
        <p:nvSpPr>
          <p:cNvPr id="460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53">
              <a:spcBef>
                <a:spcPct val="30000"/>
              </a:spcBef>
              <a:defRPr sz="1200">
                <a:solidFill>
                  <a:schemeClr val="tx1"/>
                </a:solidFill>
                <a:latin typeface="Arial" panose="020B0604020202020204" pitchFamily="34" charset="0"/>
              </a:defRPr>
            </a:lvl1pPr>
            <a:lvl2pPr marL="746107" indent="-287331" defTabSz="917553">
              <a:spcBef>
                <a:spcPct val="30000"/>
              </a:spcBef>
              <a:defRPr sz="1200">
                <a:solidFill>
                  <a:schemeClr val="tx1"/>
                </a:solidFill>
                <a:latin typeface="Arial" panose="020B0604020202020204" pitchFamily="34" charset="0"/>
              </a:defRPr>
            </a:lvl2pPr>
            <a:lvl3pPr marL="1150910" indent="-228594" defTabSz="917553">
              <a:spcBef>
                <a:spcPct val="30000"/>
              </a:spcBef>
              <a:defRPr sz="1200">
                <a:solidFill>
                  <a:schemeClr val="tx1"/>
                </a:solidFill>
                <a:latin typeface="Arial" panose="020B0604020202020204" pitchFamily="34" charset="0"/>
              </a:defRPr>
            </a:lvl3pPr>
            <a:lvl4pPr marL="1611274" indent="-228594" defTabSz="917553">
              <a:spcBef>
                <a:spcPct val="30000"/>
              </a:spcBef>
              <a:defRPr sz="1200">
                <a:solidFill>
                  <a:schemeClr val="tx1"/>
                </a:solidFill>
                <a:latin typeface="Arial" panose="020B0604020202020204" pitchFamily="34" charset="0"/>
              </a:defRPr>
            </a:lvl4pPr>
            <a:lvl5pPr marL="2073225" indent="-228594" defTabSz="917553">
              <a:spcBef>
                <a:spcPct val="30000"/>
              </a:spcBef>
              <a:defRPr sz="1200">
                <a:solidFill>
                  <a:schemeClr val="tx1"/>
                </a:solidFill>
                <a:latin typeface="Arial" panose="020B0604020202020204" pitchFamily="34" charset="0"/>
              </a:defRPr>
            </a:lvl5pPr>
            <a:lvl6pPr marL="2530413" indent="-228594" defTabSz="917553" eaLnBrk="0" fontAlgn="base" hangingPunct="0">
              <a:spcBef>
                <a:spcPct val="30000"/>
              </a:spcBef>
              <a:spcAft>
                <a:spcPct val="0"/>
              </a:spcAft>
              <a:defRPr sz="1200">
                <a:solidFill>
                  <a:schemeClr val="tx1"/>
                </a:solidFill>
                <a:latin typeface="Arial" panose="020B0604020202020204" pitchFamily="34" charset="0"/>
              </a:defRPr>
            </a:lvl6pPr>
            <a:lvl7pPr marL="2987602" indent="-228594" defTabSz="917553" eaLnBrk="0" fontAlgn="base" hangingPunct="0">
              <a:spcBef>
                <a:spcPct val="30000"/>
              </a:spcBef>
              <a:spcAft>
                <a:spcPct val="0"/>
              </a:spcAft>
              <a:defRPr sz="1200">
                <a:solidFill>
                  <a:schemeClr val="tx1"/>
                </a:solidFill>
                <a:latin typeface="Arial" panose="020B0604020202020204" pitchFamily="34" charset="0"/>
              </a:defRPr>
            </a:lvl7pPr>
            <a:lvl8pPr marL="3444792" indent="-228594" defTabSz="917553" eaLnBrk="0" fontAlgn="base" hangingPunct="0">
              <a:spcBef>
                <a:spcPct val="30000"/>
              </a:spcBef>
              <a:spcAft>
                <a:spcPct val="0"/>
              </a:spcAft>
              <a:defRPr sz="1200">
                <a:solidFill>
                  <a:schemeClr val="tx1"/>
                </a:solidFill>
                <a:latin typeface="Arial" panose="020B0604020202020204" pitchFamily="34" charset="0"/>
              </a:defRPr>
            </a:lvl8pPr>
            <a:lvl9pPr marL="3901980" indent="-228594" defTabSz="91755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2655BB-23CC-46E8-A9D7-77456A0F5AEA}" type="slidenum">
              <a:rPr lang="fr-FR" altLang="fr-FR" sz="1300"/>
              <a:pPr>
                <a:spcBef>
                  <a:spcPct val="0"/>
                </a:spcBef>
              </a:pPr>
              <a:t>22</a:t>
            </a:fld>
            <a:endParaRPr lang="fr-FR" altLang="fr-FR" sz="1300"/>
          </a:p>
        </p:txBody>
      </p:sp>
    </p:spTree>
    <p:extLst>
      <p:ext uri="{BB962C8B-B14F-4D97-AF65-F5344CB8AC3E}">
        <p14:creationId xmlns:p14="http://schemas.microsoft.com/office/powerpoint/2010/main" val="3368491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10"/>
          </p:nvPr>
        </p:nvSpPr>
        <p:spPr/>
        <p:txBody>
          <a:bodyPr/>
          <a:lstStyle/>
          <a:p>
            <a:pPr>
              <a:defRPr/>
            </a:pPr>
            <a:fld id="{9EFDABB3-FC79-4067-A180-C937C86E81F1}" type="slidenum">
              <a:rPr lang="fr-FR" altLang="fr-FR" smtClean="0"/>
              <a:pPr>
                <a:defRPr/>
              </a:pPr>
              <a:t>23</a:t>
            </a:fld>
            <a:endParaRPr lang="fr-FR" altLang="fr-FR" dirty="0"/>
          </a:p>
        </p:txBody>
      </p:sp>
    </p:spTree>
    <p:extLst>
      <p:ext uri="{BB962C8B-B14F-4D97-AF65-F5344CB8AC3E}">
        <p14:creationId xmlns:p14="http://schemas.microsoft.com/office/powerpoint/2010/main" val="19897343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10"/>
          </p:nvPr>
        </p:nvSpPr>
        <p:spPr/>
        <p:txBody>
          <a:bodyPr/>
          <a:lstStyle/>
          <a:p>
            <a:pPr>
              <a:defRPr/>
            </a:pPr>
            <a:fld id="{9EFDABB3-FC79-4067-A180-C937C86E81F1}" type="slidenum">
              <a:rPr lang="fr-FR" altLang="fr-FR" smtClean="0"/>
              <a:pPr>
                <a:defRPr/>
              </a:pPr>
              <a:t>24</a:t>
            </a:fld>
            <a:endParaRPr lang="fr-FR" altLang="fr-FR" dirty="0"/>
          </a:p>
        </p:txBody>
      </p:sp>
    </p:spTree>
    <p:extLst>
      <p:ext uri="{BB962C8B-B14F-4D97-AF65-F5344CB8AC3E}">
        <p14:creationId xmlns:p14="http://schemas.microsoft.com/office/powerpoint/2010/main" val="20024527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10"/>
          </p:nvPr>
        </p:nvSpPr>
        <p:spPr/>
        <p:txBody>
          <a:bodyPr/>
          <a:lstStyle/>
          <a:p>
            <a:pPr>
              <a:defRPr/>
            </a:pPr>
            <a:fld id="{9EFDABB3-FC79-4067-A180-C937C86E81F1}" type="slidenum">
              <a:rPr lang="fr-FR" altLang="fr-FR" smtClean="0"/>
              <a:pPr>
                <a:defRPr/>
              </a:pPr>
              <a:t>25</a:t>
            </a:fld>
            <a:endParaRPr lang="fr-FR" altLang="fr-FR" dirty="0"/>
          </a:p>
        </p:txBody>
      </p:sp>
    </p:spTree>
    <p:extLst>
      <p:ext uri="{BB962C8B-B14F-4D97-AF65-F5344CB8AC3E}">
        <p14:creationId xmlns:p14="http://schemas.microsoft.com/office/powerpoint/2010/main" val="26524967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10"/>
          </p:nvPr>
        </p:nvSpPr>
        <p:spPr/>
        <p:txBody>
          <a:bodyPr/>
          <a:lstStyle/>
          <a:p>
            <a:pPr>
              <a:defRPr/>
            </a:pPr>
            <a:fld id="{9EFDABB3-FC79-4067-A180-C937C86E81F1}" type="slidenum">
              <a:rPr lang="fr-FR" altLang="fr-FR" smtClean="0"/>
              <a:pPr>
                <a:defRPr/>
              </a:pPr>
              <a:t>26</a:t>
            </a:fld>
            <a:endParaRPr lang="fr-FR" altLang="fr-FR" dirty="0"/>
          </a:p>
        </p:txBody>
      </p:sp>
    </p:spTree>
    <p:extLst>
      <p:ext uri="{BB962C8B-B14F-4D97-AF65-F5344CB8AC3E}">
        <p14:creationId xmlns:p14="http://schemas.microsoft.com/office/powerpoint/2010/main" val="12118936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10"/>
          </p:nvPr>
        </p:nvSpPr>
        <p:spPr/>
        <p:txBody>
          <a:bodyPr/>
          <a:lstStyle/>
          <a:p>
            <a:pPr>
              <a:defRPr/>
            </a:pPr>
            <a:fld id="{9EFDABB3-FC79-4067-A180-C937C86E81F1}" type="slidenum">
              <a:rPr lang="fr-FR" altLang="fr-FR" smtClean="0"/>
              <a:pPr>
                <a:defRPr/>
              </a:pPr>
              <a:t>27</a:t>
            </a:fld>
            <a:endParaRPr lang="fr-FR" altLang="fr-FR" dirty="0"/>
          </a:p>
        </p:txBody>
      </p:sp>
    </p:spTree>
    <p:extLst>
      <p:ext uri="{BB962C8B-B14F-4D97-AF65-F5344CB8AC3E}">
        <p14:creationId xmlns:p14="http://schemas.microsoft.com/office/powerpoint/2010/main" val="1898364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10"/>
          </p:nvPr>
        </p:nvSpPr>
        <p:spPr/>
        <p:txBody>
          <a:bodyPr/>
          <a:lstStyle/>
          <a:p>
            <a:pPr>
              <a:defRPr/>
            </a:pPr>
            <a:fld id="{9EFDABB3-FC79-4067-A180-C937C86E81F1}" type="slidenum">
              <a:rPr lang="fr-FR" altLang="fr-FR" smtClean="0"/>
              <a:pPr>
                <a:defRPr/>
              </a:pPr>
              <a:t>28</a:t>
            </a:fld>
            <a:endParaRPr lang="fr-FR" altLang="fr-FR" dirty="0"/>
          </a:p>
        </p:txBody>
      </p:sp>
    </p:spTree>
    <p:extLst>
      <p:ext uri="{BB962C8B-B14F-4D97-AF65-F5344CB8AC3E}">
        <p14:creationId xmlns:p14="http://schemas.microsoft.com/office/powerpoint/2010/main" val="1404113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xfrm>
            <a:off x="271922" y="4760116"/>
            <a:ext cx="6345907" cy="45100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z="2000" dirty="0">
                <a:latin typeface="Arial" panose="020B0604020202020204" pitchFamily="34" charset="0"/>
              </a:rPr>
              <a:t>Merci à tous pour votre précieuse participation à cette assemblée constitutive.</a:t>
            </a:r>
          </a:p>
          <a:p>
            <a:r>
              <a:rPr lang="fr-FR" altLang="fr-FR" sz="2000">
                <a:latin typeface="Arial" panose="020B0604020202020204" pitchFamily="34" charset="0"/>
              </a:rPr>
              <a:t>Je </a:t>
            </a:r>
            <a:r>
              <a:rPr lang="fr-FR" altLang="fr-FR" sz="2000" dirty="0">
                <a:latin typeface="Arial" panose="020B0604020202020204" pitchFamily="34" charset="0"/>
              </a:rPr>
              <a:t>remercie la FMEP pour l’organisation de cette rencontre ainsi </a:t>
            </a:r>
            <a:r>
              <a:rPr lang="fr-FR" altLang="fr-FR" sz="2000">
                <a:latin typeface="Arial" panose="020B0604020202020204" pitchFamily="34" charset="0"/>
              </a:rPr>
              <a:t>que pour </a:t>
            </a:r>
            <a:r>
              <a:rPr lang="fr-FR" altLang="fr-FR" sz="2000" dirty="0">
                <a:latin typeface="Arial" panose="020B0604020202020204" pitchFamily="34" charset="0"/>
              </a:rPr>
              <a:t>l’apéritif qui suit.</a:t>
            </a:r>
          </a:p>
          <a:p>
            <a:r>
              <a:rPr lang="fr-FR" altLang="fr-FR" sz="2000" dirty="0">
                <a:latin typeface="Arial" panose="020B0604020202020204" pitchFamily="34" charset="0"/>
              </a:rPr>
              <a:t>Bonne soirée à tous</a:t>
            </a:r>
          </a:p>
          <a:p>
            <a:endParaRPr lang="fr-FR" altLang="fr-FR" sz="1400" dirty="0">
              <a:latin typeface="Arial" panose="020B0604020202020204" pitchFamily="34" charset="0"/>
            </a:endParaRPr>
          </a:p>
        </p:txBody>
      </p:sp>
      <p:sp>
        <p:nvSpPr>
          <p:cNvPr id="460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852">
              <a:spcBef>
                <a:spcPct val="30000"/>
              </a:spcBef>
              <a:defRPr sz="1200">
                <a:solidFill>
                  <a:schemeClr val="tx1"/>
                </a:solidFill>
                <a:latin typeface="Arial" panose="020B0604020202020204" pitchFamily="34" charset="0"/>
              </a:defRPr>
            </a:lvl1pPr>
            <a:lvl2pPr marL="754482" indent="-290556" defTabSz="927852">
              <a:spcBef>
                <a:spcPct val="30000"/>
              </a:spcBef>
              <a:defRPr sz="1200">
                <a:solidFill>
                  <a:schemeClr val="tx1"/>
                </a:solidFill>
                <a:latin typeface="Arial" panose="020B0604020202020204" pitchFamily="34" charset="0"/>
              </a:defRPr>
            </a:lvl2pPr>
            <a:lvl3pPr marL="1163829" indent="-231160" defTabSz="927852">
              <a:spcBef>
                <a:spcPct val="30000"/>
              </a:spcBef>
              <a:defRPr sz="1200">
                <a:solidFill>
                  <a:schemeClr val="tx1"/>
                </a:solidFill>
                <a:latin typeface="Arial" panose="020B0604020202020204" pitchFamily="34" charset="0"/>
              </a:defRPr>
            </a:lvl3pPr>
            <a:lvl4pPr marL="1629360" indent="-231160" defTabSz="927852">
              <a:spcBef>
                <a:spcPct val="30000"/>
              </a:spcBef>
              <a:defRPr sz="1200">
                <a:solidFill>
                  <a:schemeClr val="tx1"/>
                </a:solidFill>
                <a:latin typeface="Arial" panose="020B0604020202020204" pitchFamily="34" charset="0"/>
              </a:defRPr>
            </a:lvl4pPr>
            <a:lvl5pPr marL="2096496" indent="-231160" defTabSz="927852">
              <a:spcBef>
                <a:spcPct val="30000"/>
              </a:spcBef>
              <a:defRPr sz="1200">
                <a:solidFill>
                  <a:schemeClr val="tx1"/>
                </a:solidFill>
                <a:latin typeface="Arial" panose="020B0604020202020204" pitchFamily="34" charset="0"/>
              </a:defRPr>
            </a:lvl5pPr>
            <a:lvl6pPr marL="2558816" indent="-231160" defTabSz="927852" eaLnBrk="0" fontAlgn="base" hangingPunct="0">
              <a:spcBef>
                <a:spcPct val="30000"/>
              </a:spcBef>
              <a:spcAft>
                <a:spcPct val="0"/>
              </a:spcAft>
              <a:defRPr sz="1200">
                <a:solidFill>
                  <a:schemeClr val="tx1"/>
                </a:solidFill>
                <a:latin typeface="Arial" panose="020B0604020202020204" pitchFamily="34" charset="0"/>
              </a:defRPr>
            </a:lvl6pPr>
            <a:lvl7pPr marL="3021137" indent="-231160" defTabSz="927852" eaLnBrk="0" fontAlgn="base" hangingPunct="0">
              <a:spcBef>
                <a:spcPct val="30000"/>
              </a:spcBef>
              <a:spcAft>
                <a:spcPct val="0"/>
              </a:spcAft>
              <a:defRPr sz="1200">
                <a:solidFill>
                  <a:schemeClr val="tx1"/>
                </a:solidFill>
                <a:latin typeface="Arial" panose="020B0604020202020204" pitchFamily="34" charset="0"/>
              </a:defRPr>
            </a:lvl7pPr>
            <a:lvl8pPr marL="3483458" indent="-231160" defTabSz="927852" eaLnBrk="0" fontAlgn="base" hangingPunct="0">
              <a:spcBef>
                <a:spcPct val="30000"/>
              </a:spcBef>
              <a:spcAft>
                <a:spcPct val="0"/>
              </a:spcAft>
              <a:defRPr sz="1200">
                <a:solidFill>
                  <a:schemeClr val="tx1"/>
                </a:solidFill>
                <a:latin typeface="Arial" panose="020B0604020202020204" pitchFamily="34" charset="0"/>
              </a:defRPr>
            </a:lvl8pPr>
            <a:lvl9pPr marL="3945778" indent="-231160" defTabSz="9278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2655BB-23CC-46E8-A9D7-77456A0F5AEA}" type="slidenum">
              <a:rPr lang="fr-FR" altLang="fr-FR" sz="1300"/>
              <a:pPr>
                <a:spcBef>
                  <a:spcPct val="0"/>
                </a:spcBef>
              </a:pPr>
              <a:t>29</a:t>
            </a:fld>
            <a:endParaRPr lang="fr-FR" altLang="fr-FR" sz="1300"/>
          </a:p>
        </p:txBody>
      </p:sp>
    </p:spTree>
    <p:extLst>
      <p:ext uri="{BB962C8B-B14F-4D97-AF65-F5344CB8AC3E}">
        <p14:creationId xmlns:p14="http://schemas.microsoft.com/office/powerpoint/2010/main" val="808531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xfrm>
            <a:off x="271922" y="4760116"/>
            <a:ext cx="6345907" cy="45100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z="1400" i="1" u="sng" dirty="0">
                <a:solidFill>
                  <a:srgbClr val="0070C0"/>
                </a:solidFill>
                <a:latin typeface="Arial" panose="020B0604020202020204" pitchFamily="34" charset="0"/>
              </a:rPr>
              <a:t>PAJ prend la parole en allemand.</a:t>
            </a:r>
          </a:p>
          <a:p>
            <a:r>
              <a:rPr lang="de-DE" altLang="fr-FR" sz="2000" dirty="0">
                <a:latin typeface="Arial" panose="020B0604020202020204" pitchFamily="34" charset="0"/>
              </a:rPr>
              <a:t>Um die Versammlung korrekt zu beginnen, muss ich noch zwei Stimmenzähler ernennen :</a:t>
            </a:r>
          </a:p>
          <a:p>
            <a:endParaRPr lang="de-DE" altLang="fr-FR" sz="2000" dirty="0">
              <a:latin typeface="Arial" panose="020B0604020202020204" pitchFamily="34" charset="0"/>
            </a:endParaRPr>
          </a:p>
          <a:p>
            <a:r>
              <a:rPr lang="de-DE" altLang="fr-FR" sz="2000" dirty="0">
                <a:latin typeface="Arial" panose="020B0604020202020204" pitchFamily="34" charset="0"/>
              </a:rPr>
              <a:t>Ich übergebe das Wort an unsere ZMLP-Präsidentin, Frau Marylène Volpi Fournier.</a:t>
            </a:r>
          </a:p>
          <a:p>
            <a:r>
              <a:rPr lang="de-DE" altLang="fr-FR" sz="2000" dirty="0">
                <a:latin typeface="Arial" panose="020B0604020202020204" pitchFamily="34" charset="0"/>
              </a:rPr>
              <a:t>Ich wünsche Ihnen allen eine gute Versammlung.</a:t>
            </a:r>
          </a:p>
        </p:txBody>
      </p:sp>
      <p:sp>
        <p:nvSpPr>
          <p:cNvPr id="460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852">
              <a:spcBef>
                <a:spcPct val="30000"/>
              </a:spcBef>
              <a:defRPr sz="1200">
                <a:solidFill>
                  <a:schemeClr val="tx1"/>
                </a:solidFill>
                <a:latin typeface="Arial" panose="020B0604020202020204" pitchFamily="34" charset="0"/>
              </a:defRPr>
            </a:lvl1pPr>
            <a:lvl2pPr marL="754482" indent="-290556" defTabSz="927852">
              <a:spcBef>
                <a:spcPct val="30000"/>
              </a:spcBef>
              <a:defRPr sz="1200">
                <a:solidFill>
                  <a:schemeClr val="tx1"/>
                </a:solidFill>
                <a:latin typeface="Arial" panose="020B0604020202020204" pitchFamily="34" charset="0"/>
              </a:defRPr>
            </a:lvl2pPr>
            <a:lvl3pPr marL="1163829" indent="-231160" defTabSz="927852">
              <a:spcBef>
                <a:spcPct val="30000"/>
              </a:spcBef>
              <a:defRPr sz="1200">
                <a:solidFill>
                  <a:schemeClr val="tx1"/>
                </a:solidFill>
                <a:latin typeface="Arial" panose="020B0604020202020204" pitchFamily="34" charset="0"/>
              </a:defRPr>
            </a:lvl3pPr>
            <a:lvl4pPr marL="1629360" indent="-231160" defTabSz="927852">
              <a:spcBef>
                <a:spcPct val="30000"/>
              </a:spcBef>
              <a:defRPr sz="1200">
                <a:solidFill>
                  <a:schemeClr val="tx1"/>
                </a:solidFill>
                <a:latin typeface="Arial" panose="020B0604020202020204" pitchFamily="34" charset="0"/>
              </a:defRPr>
            </a:lvl4pPr>
            <a:lvl5pPr marL="2096496" indent="-231160" defTabSz="927852">
              <a:spcBef>
                <a:spcPct val="30000"/>
              </a:spcBef>
              <a:defRPr sz="1200">
                <a:solidFill>
                  <a:schemeClr val="tx1"/>
                </a:solidFill>
                <a:latin typeface="Arial" panose="020B0604020202020204" pitchFamily="34" charset="0"/>
              </a:defRPr>
            </a:lvl5pPr>
            <a:lvl6pPr marL="2558816" indent="-231160" defTabSz="927852" eaLnBrk="0" fontAlgn="base" hangingPunct="0">
              <a:spcBef>
                <a:spcPct val="30000"/>
              </a:spcBef>
              <a:spcAft>
                <a:spcPct val="0"/>
              </a:spcAft>
              <a:defRPr sz="1200">
                <a:solidFill>
                  <a:schemeClr val="tx1"/>
                </a:solidFill>
                <a:latin typeface="Arial" panose="020B0604020202020204" pitchFamily="34" charset="0"/>
              </a:defRPr>
            </a:lvl6pPr>
            <a:lvl7pPr marL="3021137" indent="-231160" defTabSz="927852" eaLnBrk="0" fontAlgn="base" hangingPunct="0">
              <a:spcBef>
                <a:spcPct val="30000"/>
              </a:spcBef>
              <a:spcAft>
                <a:spcPct val="0"/>
              </a:spcAft>
              <a:defRPr sz="1200">
                <a:solidFill>
                  <a:schemeClr val="tx1"/>
                </a:solidFill>
                <a:latin typeface="Arial" panose="020B0604020202020204" pitchFamily="34" charset="0"/>
              </a:defRPr>
            </a:lvl7pPr>
            <a:lvl8pPr marL="3483458" indent="-231160" defTabSz="927852" eaLnBrk="0" fontAlgn="base" hangingPunct="0">
              <a:spcBef>
                <a:spcPct val="30000"/>
              </a:spcBef>
              <a:spcAft>
                <a:spcPct val="0"/>
              </a:spcAft>
              <a:defRPr sz="1200">
                <a:solidFill>
                  <a:schemeClr val="tx1"/>
                </a:solidFill>
                <a:latin typeface="Arial" panose="020B0604020202020204" pitchFamily="34" charset="0"/>
              </a:defRPr>
            </a:lvl8pPr>
            <a:lvl9pPr marL="3945778" indent="-231160" defTabSz="9278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2655BB-23CC-46E8-A9D7-77456A0F5AEA}" type="slidenum">
              <a:rPr lang="fr-FR" altLang="fr-FR" sz="1300"/>
              <a:pPr>
                <a:spcBef>
                  <a:spcPct val="0"/>
                </a:spcBef>
              </a:pPr>
              <a:t>3</a:t>
            </a:fld>
            <a:endParaRPr lang="fr-FR" altLang="fr-FR" sz="1300"/>
          </a:p>
        </p:txBody>
      </p:sp>
    </p:spTree>
    <p:extLst>
      <p:ext uri="{BB962C8B-B14F-4D97-AF65-F5344CB8AC3E}">
        <p14:creationId xmlns:p14="http://schemas.microsoft.com/office/powerpoint/2010/main" val="1203968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xfrm>
            <a:off x="271922" y="4760116"/>
            <a:ext cx="6345907" cy="45100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z="1400" i="1" u="sng" dirty="0">
                <a:solidFill>
                  <a:srgbClr val="0070C0"/>
                </a:solidFill>
                <a:latin typeface="Arial" panose="020B0604020202020204" pitchFamily="34" charset="0"/>
              </a:rPr>
              <a:t>MFV prend la parole</a:t>
            </a:r>
          </a:p>
          <a:p>
            <a:endParaRPr lang="fr-FR" altLang="fr-FR" sz="1400" dirty="0">
              <a:latin typeface="Arial" panose="020B0604020202020204" pitchFamily="34" charset="0"/>
            </a:endParaRPr>
          </a:p>
          <a:p>
            <a:r>
              <a:rPr lang="fr-FR" altLang="fr-FR" sz="1400" b="1" dirty="0">
                <a:latin typeface="Arial" panose="020B0604020202020204" pitchFamily="34" charset="0"/>
              </a:rPr>
              <a:t>Message à transmettre :</a:t>
            </a:r>
          </a:p>
          <a:p>
            <a:r>
              <a:rPr lang="fr-FR" altLang="fr-FR" sz="1800" dirty="0">
                <a:latin typeface="Arial" panose="020B0604020202020204" pitchFamily="34" charset="0"/>
              </a:rPr>
              <a:t>La FMEP compte à ce jour plus de 800 retraités intéressés à poursuivre leur affiliation. Les remercier de leur soutien et fidélité tout au long de ses années.</a:t>
            </a:r>
          </a:p>
          <a:p>
            <a:r>
              <a:rPr lang="fr-FR" altLang="fr-FR" sz="1800" dirty="0">
                <a:latin typeface="Arial" panose="020B0604020202020204" pitchFamily="34" charset="0"/>
              </a:rPr>
              <a:t>Il est important que ces personnes puissent être représentée et pour cela la FMEP a décidé de créer une association de retraités FMEP, baptisée ARF</a:t>
            </a:r>
          </a:p>
          <a:p>
            <a:r>
              <a:rPr lang="fr-FR" altLang="fr-FR" sz="1800" dirty="0">
                <a:latin typeface="Arial" panose="020B0604020202020204" pitchFamily="34" charset="0"/>
              </a:rPr>
              <a:t>Le but de cette association est clairement défini dans les statuts à l’art. 4 que vous avez pu téléchargé via un QR-CODE</a:t>
            </a:r>
          </a:p>
          <a:p>
            <a:r>
              <a:rPr lang="fr-FR" altLang="fr-FR" sz="1800" dirty="0">
                <a:latin typeface="Arial" panose="020B0604020202020204" pitchFamily="34" charset="0"/>
              </a:rPr>
              <a:t>Ce soir plus de 80 personnes se sont inscrites. Merci d’être là</a:t>
            </a:r>
          </a:p>
        </p:txBody>
      </p:sp>
      <p:sp>
        <p:nvSpPr>
          <p:cNvPr id="460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852">
              <a:spcBef>
                <a:spcPct val="30000"/>
              </a:spcBef>
              <a:defRPr sz="1200">
                <a:solidFill>
                  <a:schemeClr val="tx1"/>
                </a:solidFill>
                <a:latin typeface="Arial" panose="020B0604020202020204" pitchFamily="34" charset="0"/>
              </a:defRPr>
            </a:lvl1pPr>
            <a:lvl2pPr marL="754482" indent="-290556" defTabSz="927852">
              <a:spcBef>
                <a:spcPct val="30000"/>
              </a:spcBef>
              <a:defRPr sz="1200">
                <a:solidFill>
                  <a:schemeClr val="tx1"/>
                </a:solidFill>
                <a:latin typeface="Arial" panose="020B0604020202020204" pitchFamily="34" charset="0"/>
              </a:defRPr>
            </a:lvl2pPr>
            <a:lvl3pPr marL="1163829" indent="-231160" defTabSz="927852">
              <a:spcBef>
                <a:spcPct val="30000"/>
              </a:spcBef>
              <a:defRPr sz="1200">
                <a:solidFill>
                  <a:schemeClr val="tx1"/>
                </a:solidFill>
                <a:latin typeface="Arial" panose="020B0604020202020204" pitchFamily="34" charset="0"/>
              </a:defRPr>
            </a:lvl3pPr>
            <a:lvl4pPr marL="1629360" indent="-231160" defTabSz="927852">
              <a:spcBef>
                <a:spcPct val="30000"/>
              </a:spcBef>
              <a:defRPr sz="1200">
                <a:solidFill>
                  <a:schemeClr val="tx1"/>
                </a:solidFill>
                <a:latin typeface="Arial" panose="020B0604020202020204" pitchFamily="34" charset="0"/>
              </a:defRPr>
            </a:lvl4pPr>
            <a:lvl5pPr marL="2096496" indent="-231160" defTabSz="927852">
              <a:spcBef>
                <a:spcPct val="30000"/>
              </a:spcBef>
              <a:defRPr sz="1200">
                <a:solidFill>
                  <a:schemeClr val="tx1"/>
                </a:solidFill>
                <a:latin typeface="Arial" panose="020B0604020202020204" pitchFamily="34" charset="0"/>
              </a:defRPr>
            </a:lvl5pPr>
            <a:lvl6pPr marL="2558816" indent="-231160" defTabSz="927852" eaLnBrk="0" fontAlgn="base" hangingPunct="0">
              <a:spcBef>
                <a:spcPct val="30000"/>
              </a:spcBef>
              <a:spcAft>
                <a:spcPct val="0"/>
              </a:spcAft>
              <a:defRPr sz="1200">
                <a:solidFill>
                  <a:schemeClr val="tx1"/>
                </a:solidFill>
                <a:latin typeface="Arial" panose="020B0604020202020204" pitchFamily="34" charset="0"/>
              </a:defRPr>
            </a:lvl6pPr>
            <a:lvl7pPr marL="3021137" indent="-231160" defTabSz="927852" eaLnBrk="0" fontAlgn="base" hangingPunct="0">
              <a:spcBef>
                <a:spcPct val="30000"/>
              </a:spcBef>
              <a:spcAft>
                <a:spcPct val="0"/>
              </a:spcAft>
              <a:defRPr sz="1200">
                <a:solidFill>
                  <a:schemeClr val="tx1"/>
                </a:solidFill>
                <a:latin typeface="Arial" panose="020B0604020202020204" pitchFamily="34" charset="0"/>
              </a:defRPr>
            </a:lvl7pPr>
            <a:lvl8pPr marL="3483458" indent="-231160" defTabSz="927852" eaLnBrk="0" fontAlgn="base" hangingPunct="0">
              <a:spcBef>
                <a:spcPct val="30000"/>
              </a:spcBef>
              <a:spcAft>
                <a:spcPct val="0"/>
              </a:spcAft>
              <a:defRPr sz="1200">
                <a:solidFill>
                  <a:schemeClr val="tx1"/>
                </a:solidFill>
                <a:latin typeface="Arial" panose="020B0604020202020204" pitchFamily="34" charset="0"/>
              </a:defRPr>
            </a:lvl8pPr>
            <a:lvl9pPr marL="3945778" indent="-231160" defTabSz="9278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2655BB-23CC-46E8-A9D7-77456A0F5AEA}" type="slidenum">
              <a:rPr lang="fr-FR" altLang="fr-FR" sz="1300"/>
              <a:pPr>
                <a:spcBef>
                  <a:spcPct val="0"/>
                </a:spcBef>
              </a:pPr>
              <a:t>4</a:t>
            </a:fld>
            <a:endParaRPr lang="fr-FR" altLang="fr-FR" sz="1300"/>
          </a:p>
        </p:txBody>
      </p:sp>
    </p:spTree>
    <p:extLst>
      <p:ext uri="{BB962C8B-B14F-4D97-AF65-F5344CB8AC3E}">
        <p14:creationId xmlns:p14="http://schemas.microsoft.com/office/powerpoint/2010/main" val="2370832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xfrm>
            <a:off x="271922" y="4760116"/>
            <a:ext cx="6345907" cy="45100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z="1400">
              <a:latin typeface="Arial" panose="020B0604020202020204" pitchFamily="34" charset="0"/>
            </a:endParaRPr>
          </a:p>
        </p:txBody>
      </p:sp>
      <p:sp>
        <p:nvSpPr>
          <p:cNvPr id="460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852">
              <a:spcBef>
                <a:spcPct val="30000"/>
              </a:spcBef>
              <a:defRPr sz="1200">
                <a:solidFill>
                  <a:schemeClr val="tx1"/>
                </a:solidFill>
                <a:latin typeface="Arial" panose="020B0604020202020204" pitchFamily="34" charset="0"/>
              </a:defRPr>
            </a:lvl1pPr>
            <a:lvl2pPr marL="754482" indent="-290556" defTabSz="927852">
              <a:spcBef>
                <a:spcPct val="30000"/>
              </a:spcBef>
              <a:defRPr sz="1200">
                <a:solidFill>
                  <a:schemeClr val="tx1"/>
                </a:solidFill>
                <a:latin typeface="Arial" panose="020B0604020202020204" pitchFamily="34" charset="0"/>
              </a:defRPr>
            </a:lvl2pPr>
            <a:lvl3pPr marL="1163829" indent="-231160" defTabSz="927852">
              <a:spcBef>
                <a:spcPct val="30000"/>
              </a:spcBef>
              <a:defRPr sz="1200">
                <a:solidFill>
                  <a:schemeClr val="tx1"/>
                </a:solidFill>
                <a:latin typeface="Arial" panose="020B0604020202020204" pitchFamily="34" charset="0"/>
              </a:defRPr>
            </a:lvl3pPr>
            <a:lvl4pPr marL="1629360" indent="-231160" defTabSz="927852">
              <a:spcBef>
                <a:spcPct val="30000"/>
              </a:spcBef>
              <a:defRPr sz="1200">
                <a:solidFill>
                  <a:schemeClr val="tx1"/>
                </a:solidFill>
                <a:latin typeface="Arial" panose="020B0604020202020204" pitchFamily="34" charset="0"/>
              </a:defRPr>
            </a:lvl4pPr>
            <a:lvl5pPr marL="2096496" indent="-231160" defTabSz="927852">
              <a:spcBef>
                <a:spcPct val="30000"/>
              </a:spcBef>
              <a:defRPr sz="1200">
                <a:solidFill>
                  <a:schemeClr val="tx1"/>
                </a:solidFill>
                <a:latin typeface="Arial" panose="020B0604020202020204" pitchFamily="34" charset="0"/>
              </a:defRPr>
            </a:lvl5pPr>
            <a:lvl6pPr marL="2558816" indent="-231160" defTabSz="927852" eaLnBrk="0" fontAlgn="base" hangingPunct="0">
              <a:spcBef>
                <a:spcPct val="30000"/>
              </a:spcBef>
              <a:spcAft>
                <a:spcPct val="0"/>
              </a:spcAft>
              <a:defRPr sz="1200">
                <a:solidFill>
                  <a:schemeClr val="tx1"/>
                </a:solidFill>
                <a:latin typeface="Arial" panose="020B0604020202020204" pitchFamily="34" charset="0"/>
              </a:defRPr>
            </a:lvl6pPr>
            <a:lvl7pPr marL="3021137" indent="-231160" defTabSz="927852" eaLnBrk="0" fontAlgn="base" hangingPunct="0">
              <a:spcBef>
                <a:spcPct val="30000"/>
              </a:spcBef>
              <a:spcAft>
                <a:spcPct val="0"/>
              </a:spcAft>
              <a:defRPr sz="1200">
                <a:solidFill>
                  <a:schemeClr val="tx1"/>
                </a:solidFill>
                <a:latin typeface="Arial" panose="020B0604020202020204" pitchFamily="34" charset="0"/>
              </a:defRPr>
            </a:lvl7pPr>
            <a:lvl8pPr marL="3483458" indent="-231160" defTabSz="927852" eaLnBrk="0" fontAlgn="base" hangingPunct="0">
              <a:spcBef>
                <a:spcPct val="30000"/>
              </a:spcBef>
              <a:spcAft>
                <a:spcPct val="0"/>
              </a:spcAft>
              <a:defRPr sz="1200">
                <a:solidFill>
                  <a:schemeClr val="tx1"/>
                </a:solidFill>
                <a:latin typeface="Arial" panose="020B0604020202020204" pitchFamily="34" charset="0"/>
              </a:defRPr>
            </a:lvl8pPr>
            <a:lvl9pPr marL="3945778" indent="-231160" defTabSz="9278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2655BB-23CC-46E8-A9D7-77456A0F5AEA}" type="slidenum">
              <a:rPr lang="fr-FR" altLang="fr-FR" sz="1300"/>
              <a:pPr>
                <a:spcBef>
                  <a:spcPct val="0"/>
                </a:spcBef>
              </a:pPr>
              <a:t>5</a:t>
            </a:fld>
            <a:endParaRPr lang="fr-FR" altLang="fr-FR" sz="1300"/>
          </a:p>
        </p:txBody>
      </p:sp>
    </p:spTree>
    <p:extLst>
      <p:ext uri="{BB962C8B-B14F-4D97-AF65-F5344CB8AC3E}">
        <p14:creationId xmlns:p14="http://schemas.microsoft.com/office/powerpoint/2010/main" val="2117991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xfrm>
            <a:off x="271922" y="4760116"/>
            <a:ext cx="6345907" cy="512165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z="1600" u="sng" dirty="0">
                <a:latin typeface="Arial" panose="020B0604020202020204" pitchFamily="34" charset="0"/>
              </a:rPr>
              <a:t>L’année dernière la FMEP fêtait ses 80 ans</a:t>
            </a:r>
            <a:r>
              <a:rPr lang="fr-FR" altLang="fr-FR" sz="1600" dirty="0">
                <a:latin typeface="Arial" panose="020B0604020202020204" pitchFamily="34" charset="0"/>
              </a:rPr>
              <a:t>.</a:t>
            </a:r>
          </a:p>
          <a:p>
            <a:r>
              <a:rPr lang="fr-FR" altLang="fr-FR" sz="1500" dirty="0">
                <a:latin typeface="Arial" panose="020B0604020202020204" pitchFamily="34" charset="0"/>
              </a:rPr>
              <a:t>Le point de situation 2024 que chacun d’entre vous avez reçu trace l’histoire de ces 80 dernières années. On peut notamment relever :</a:t>
            </a:r>
          </a:p>
          <a:p>
            <a:endParaRPr lang="fr-FR" altLang="fr-FR" sz="1500" dirty="0">
              <a:latin typeface="Arial" panose="020B0604020202020204" pitchFamily="34" charset="0"/>
            </a:endParaRPr>
          </a:p>
          <a:p>
            <a:r>
              <a:rPr lang="fr-FR" altLang="fr-FR" sz="1500" dirty="0">
                <a:latin typeface="Arial" panose="020B0604020202020204" pitchFamily="34" charset="0"/>
              </a:rPr>
              <a:t>En 1965, la FPSP subit une réforme et devient la FMEF,</a:t>
            </a:r>
          </a:p>
          <a:p>
            <a:endParaRPr lang="fr-FR" altLang="fr-FR" sz="1500" dirty="0">
              <a:latin typeface="Arial" panose="020B0604020202020204" pitchFamily="34" charset="0"/>
            </a:endParaRPr>
          </a:p>
          <a:p>
            <a:r>
              <a:rPr lang="fr-FR" altLang="fr-FR" sz="1500" dirty="0">
                <a:latin typeface="Arial" panose="020B0604020202020204" pitchFamily="34" charset="0"/>
              </a:rPr>
              <a:t>1990, l’année du 1er versement du 13 e salaire. Il faudra attendre 2003 pour</a:t>
            </a:r>
          </a:p>
          <a:p>
            <a:r>
              <a:rPr lang="fr-FR" altLang="fr-FR" sz="1500" dirty="0">
                <a:latin typeface="Arial" panose="020B0604020202020204" pitchFamily="34" charset="0"/>
              </a:rPr>
              <a:t>que le 13 e salaire soit versé intégralement</a:t>
            </a:r>
          </a:p>
          <a:p>
            <a:endParaRPr lang="fr-FR" altLang="fr-FR" sz="1500" dirty="0">
              <a:latin typeface="Arial" panose="020B0604020202020204" pitchFamily="34" charset="0"/>
            </a:endParaRPr>
          </a:p>
          <a:p>
            <a:r>
              <a:rPr lang="fr-FR" altLang="fr-FR" sz="1500" dirty="0">
                <a:latin typeface="Arial" panose="020B0604020202020204" pitchFamily="34" charset="0"/>
              </a:rPr>
              <a:t>En 2010, le statut de « fonctionnaire » est abandonné. C’est ainsi que la FMEF devient la FMEP</a:t>
            </a:r>
          </a:p>
          <a:p>
            <a:endParaRPr lang="fr-FR" altLang="fr-FR" sz="1500" dirty="0">
              <a:latin typeface="Arial" panose="020B0604020202020204" pitchFamily="34" charset="0"/>
            </a:endParaRPr>
          </a:p>
          <a:p>
            <a:r>
              <a:rPr lang="fr-FR" altLang="fr-FR" sz="1500" dirty="0">
                <a:latin typeface="Arial" panose="020B0604020202020204" pitchFamily="34" charset="0"/>
              </a:rPr>
              <a:t>2016 marque la signature d’une nouvelle convention entre le Conseil d’Etat</a:t>
            </a:r>
          </a:p>
          <a:p>
            <a:r>
              <a:rPr lang="fr-FR" altLang="fr-FR" sz="1500" dirty="0">
                <a:latin typeface="Arial" panose="020B0604020202020204" pitchFamily="34" charset="0"/>
              </a:rPr>
              <a:t>et quatre partenaires sociaux. La FMEP en devient le coordinateur social.</a:t>
            </a:r>
          </a:p>
        </p:txBody>
      </p:sp>
      <p:sp>
        <p:nvSpPr>
          <p:cNvPr id="460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852">
              <a:spcBef>
                <a:spcPct val="30000"/>
              </a:spcBef>
              <a:defRPr sz="1200">
                <a:solidFill>
                  <a:schemeClr val="tx1"/>
                </a:solidFill>
                <a:latin typeface="Arial" panose="020B0604020202020204" pitchFamily="34" charset="0"/>
              </a:defRPr>
            </a:lvl1pPr>
            <a:lvl2pPr marL="754482" indent="-290556" defTabSz="927852">
              <a:spcBef>
                <a:spcPct val="30000"/>
              </a:spcBef>
              <a:defRPr sz="1200">
                <a:solidFill>
                  <a:schemeClr val="tx1"/>
                </a:solidFill>
                <a:latin typeface="Arial" panose="020B0604020202020204" pitchFamily="34" charset="0"/>
              </a:defRPr>
            </a:lvl2pPr>
            <a:lvl3pPr marL="1163829" indent="-231160" defTabSz="927852">
              <a:spcBef>
                <a:spcPct val="30000"/>
              </a:spcBef>
              <a:defRPr sz="1200">
                <a:solidFill>
                  <a:schemeClr val="tx1"/>
                </a:solidFill>
                <a:latin typeface="Arial" panose="020B0604020202020204" pitchFamily="34" charset="0"/>
              </a:defRPr>
            </a:lvl3pPr>
            <a:lvl4pPr marL="1629360" indent="-231160" defTabSz="927852">
              <a:spcBef>
                <a:spcPct val="30000"/>
              </a:spcBef>
              <a:defRPr sz="1200">
                <a:solidFill>
                  <a:schemeClr val="tx1"/>
                </a:solidFill>
                <a:latin typeface="Arial" panose="020B0604020202020204" pitchFamily="34" charset="0"/>
              </a:defRPr>
            </a:lvl4pPr>
            <a:lvl5pPr marL="2096496" indent="-231160" defTabSz="927852">
              <a:spcBef>
                <a:spcPct val="30000"/>
              </a:spcBef>
              <a:defRPr sz="1200">
                <a:solidFill>
                  <a:schemeClr val="tx1"/>
                </a:solidFill>
                <a:latin typeface="Arial" panose="020B0604020202020204" pitchFamily="34" charset="0"/>
              </a:defRPr>
            </a:lvl5pPr>
            <a:lvl6pPr marL="2558816" indent="-231160" defTabSz="927852" eaLnBrk="0" fontAlgn="base" hangingPunct="0">
              <a:spcBef>
                <a:spcPct val="30000"/>
              </a:spcBef>
              <a:spcAft>
                <a:spcPct val="0"/>
              </a:spcAft>
              <a:defRPr sz="1200">
                <a:solidFill>
                  <a:schemeClr val="tx1"/>
                </a:solidFill>
                <a:latin typeface="Arial" panose="020B0604020202020204" pitchFamily="34" charset="0"/>
              </a:defRPr>
            </a:lvl6pPr>
            <a:lvl7pPr marL="3021137" indent="-231160" defTabSz="927852" eaLnBrk="0" fontAlgn="base" hangingPunct="0">
              <a:spcBef>
                <a:spcPct val="30000"/>
              </a:spcBef>
              <a:spcAft>
                <a:spcPct val="0"/>
              </a:spcAft>
              <a:defRPr sz="1200">
                <a:solidFill>
                  <a:schemeClr val="tx1"/>
                </a:solidFill>
                <a:latin typeface="Arial" panose="020B0604020202020204" pitchFamily="34" charset="0"/>
              </a:defRPr>
            </a:lvl7pPr>
            <a:lvl8pPr marL="3483458" indent="-231160" defTabSz="927852" eaLnBrk="0" fontAlgn="base" hangingPunct="0">
              <a:spcBef>
                <a:spcPct val="30000"/>
              </a:spcBef>
              <a:spcAft>
                <a:spcPct val="0"/>
              </a:spcAft>
              <a:defRPr sz="1200">
                <a:solidFill>
                  <a:schemeClr val="tx1"/>
                </a:solidFill>
                <a:latin typeface="Arial" panose="020B0604020202020204" pitchFamily="34" charset="0"/>
              </a:defRPr>
            </a:lvl8pPr>
            <a:lvl9pPr marL="3945778" indent="-231160" defTabSz="9278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2655BB-23CC-46E8-A9D7-77456A0F5AEA}" type="slidenum">
              <a:rPr lang="fr-FR" altLang="fr-FR" sz="1300"/>
              <a:pPr>
                <a:spcBef>
                  <a:spcPct val="0"/>
                </a:spcBef>
              </a:pPr>
              <a:t>6</a:t>
            </a:fld>
            <a:endParaRPr lang="fr-FR" altLang="fr-FR" sz="1300"/>
          </a:p>
        </p:txBody>
      </p:sp>
    </p:spTree>
    <p:extLst>
      <p:ext uri="{BB962C8B-B14F-4D97-AF65-F5344CB8AC3E}">
        <p14:creationId xmlns:p14="http://schemas.microsoft.com/office/powerpoint/2010/main" val="1539584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563">
              <a:spcBef>
                <a:spcPct val="30000"/>
              </a:spcBef>
              <a:defRPr sz="1200">
                <a:solidFill>
                  <a:schemeClr val="tx1"/>
                </a:solidFill>
                <a:latin typeface="Arial" panose="020B0604020202020204" pitchFamily="34" charset="0"/>
              </a:defRPr>
            </a:lvl1pPr>
            <a:lvl2pPr marL="781772" indent="-300188" defTabSz="961563">
              <a:spcBef>
                <a:spcPct val="30000"/>
              </a:spcBef>
              <a:defRPr sz="1200">
                <a:solidFill>
                  <a:schemeClr val="tx1"/>
                </a:solidFill>
                <a:latin typeface="Arial" panose="020B0604020202020204" pitchFamily="34" charset="0"/>
              </a:defRPr>
            </a:lvl2pPr>
            <a:lvl3pPr marL="1205566" indent="-239187" defTabSz="961563">
              <a:spcBef>
                <a:spcPct val="30000"/>
              </a:spcBef>
              <a:defRPr sz="1200">
                <a:solidFill>
                  <a:schemeClr val="tx1"/>
                </a:solidFill>
                <a:latin typeface="Arial" panose="020B0604020202020204" pitchFamily="34" charset="0"/>
              </a:defRPr>
            </a:lvl3pPr>
            <a:lvl4pPr marL="1687150" indent="-239187" defTabSz="961563">
              <a:spcBef>
                <a:spcPct val="30000"/>
              </a:spcBef>
              <a:defRPr sz="1200">
                <a:solidFill>
                  <a:schemeClr val="tx1"/>
                </a:solidFill>
                <a:latin typeface="Arial" panose="020B0604020202020204" pitchFamily="34" charset="0"/>
              </a:defRPr>
            </a:lvl4pPr>
            <a:lvl5pPr marL="2171944" indent="-239187" defTabSz="961563">
              <a:spcBef>
                <a:spcPct val="30000"/>
              </a:spcBef>
              <a:defRPr sz="1200">
                <a:solidFill>
                  <a:schemeClr val="tx1"/>
                </a:solidFill>
                <a:latin typeface="Arial" panose="020B0604020202020204" pitchFamily="34" charset="0"/>
              </a:defRPr>
            </a:lvl5pPr>
            <a:lvl6pPr marL="2634265" indent="-239187" defTabSz="961563" eaLnBrk="0" fontAlgn="base" hangingPunct="0">
              <a:spcBef>
                <a:spcPct val="30000"/>
              </a:spcBef>
              <a:spcAft>
                <a:spcPct val="0"/>
              </a:spcAft>
              <a:defRPr sz="1200">
                <a:solidFill>
                  <a:schemeClr val="tx1"/>
                </a:solidFill>
                <a:latin typeface="Arial" panose="020B0604020202020204" pitchFamily="34" charset="0"/>
              </a:defRPr>
            </a:lvl6pPr>
            <a:lvl7pPr marL="3096586" indent="-239187" defTabSz="961563" eaLnBrk="0" fontAlgn="base" hangingPunct="0">
              <a:spcBef>
                <a:spcPct val="30000"/>
              </a:spcBef>
              <a:spcAft>
                <a:spcPct val="0"/>
              </a:spcAft>
              <a:defRPr sz="1200">
                <a:solidFill>
                  <a:schemeClr val="tx1"/>
                </a:solidFill>
                <a:latin typeface="Arial" panose="020B0604020202020204" pitchFamily="34" charset="0"/>
              </a:defRPr>
            </a:lvl7pPr>
            <a:lvl8pPr marL="3558906" indent="-239187" defTabSz="961563" eaLnBrk="0" fontAlgn="base" hangingPunct="0">
              <a:spcBef>
                <a:spcPct val="30000"/>
              </a:spcBef>
              <a:spcAft>
                <a:spcPct val="0"/>
              </a:spcAft>
              <a:defRPr sz="1200">
                <a:solidFill>
                  <a:schemeClr val="tx1"/>
                </a:solidFill>
                <a:latin typeface="Arial" panose="020B0604020202020204" pitchFamily="34" charset="0"/>
              </a:defRPr>
            </a:lvl8pPr>
            <a:lvl9pPr marL="4021227" indent="-239187" defTabSz="9615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2D4499F-72F5-494A-86B0-5BD9BA7DEE05}" type="slidenum">
              <a:rPr lang="fr-FR" altLang="fr-FR" sz="1300">
                <a:solidFill>
                  <a:srgbClr val="000000"/>
                </a:solidFill>
              </a:rPr>
              <a:pPr>
                <a:spcBef>
                  <a:spcPct val="0"/>
                </a:spcBef>
              </a:pPr>
              <a:t>7</a:t>
            </a:fld>
            <a:endParaRPr lang="fr-FR" altLang="fr-FR" sz="1300">
              <a:solidFill>
                <a:srgbClr val="000000"/>
              </a:solidFill>
            </a:endParaRPr>
          </a:p>
        </p:txBody>
      </p:sp>
      <p:sp>
        <p:nvSpPr>
          <p:cNvPr id="29699" name="Rectangle 2"/>
          <p:cNvSpPr>
            <a:spLocks noGrp="1" noRot="1" noChangeAspect="1" noChangeArrowheads="1" noTextEdit="1"/>
          </p:cNvSpPr>
          <p:nvPr>
            <p:ph type="sldImg"/>
          </p:nvPr>
        </p:nvSpPr>
        <p:spPr>
          <a:xfrm>
            <a:off x="1017588" y="774700"/>
            <a:ext cx="5164137" cy="3873500"/>
          </a:xfrm>
          <a:ln/>
        </p:spPr>
      </p:sp>
      <p:sp>
        <p:nvSpPr>
          <p:cNvPr id="29700" name="Rectangle 3"/>
          <p:cNvSpPr>
            <a:spLocks noGrp="1" noChangeArrowheads="1"/>
          </p:cNvSpPr>
          <p:nvPr>
            <p:ph type="body" idx="1"/>
          </p:nvPr>
        </p:nvSpPr>
        <p:spPr>
          <a:xfrm>
            <a:off x="742153" y="5301740"/>
            <a:ext cx="5715982" cy="40839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CH" altLang="fr-FR" sz="1700" dirty="0">
                <a:latin typeface="Arial" panose="020B0604020202020204" pitchFamily="34" charset="0"/>
                <a:sym typeface="Wingdings" panose="05000000000000000000" pitchFamily="2" charset="2"/>
              </a:rPr>
              <a:t>Avec l’arrivée de l’ARF, la FMEP compte désormais </a:t>
            </a:r>
          </a:p>
          <a:p>
            <a:pPr eaLnBrk="1" hangingPunct="1"/>
            <a:r>
              <a:rPr lang="fr-CH" altLang="fr-FR" sz="1700" dirty="0">
                <a:latin typeface="Arial" panose="020B0604020202020204" pitchFamily="34" charset="0"/>
                <a:sym typeface="Wingdings" panose="05000000000000000000" pitchFamily="2" charset="2"/>
              </a:rPr>
              <a:t>14 associations fédérées sous son toit.</a:t>
            </a:r>
          </a:p>
        </p:txBody>
      </p:sp>
    </p:spTree>
    <p:extLst>
      <p:ext uri="{BB962C8B-B14F-4D97-AF65-F5344CB8AC3E}">
        <p14:creationId xmlns:p14="http://schemas.microsoft.com/office/powerpoint/2010/main" val="3601110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e l'image des diapositives 1"/>
          <p:cNvSpPr>
            <a:spLocks noGrp="1" noRot="1" noChangeAspect="1" noTextEdit="1"/>
          </p:cNvSpPr>
          <p:nvPr>
            <p:ph type="sldImg"/>
          </p:nvPr>
        </p:nvSpPr>
        <p:spPr>
          <a:ln/>
        </p:spPr>
      </p:sp>
      <p:sp>
        <p:nvSpPr>
          <p:cNvPr id="33795"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a:latin typeface="Arial" panose="020B0604020202020204" pitchFamily="34" charset="0"/>
            </a:endParaRPr>
          </a:p>
        </p:txBody>
      </p:sp>
      <p:sp>
        <p:nvSpPr>
          <p:cNvPr id="33796"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379">
              <a:defRPr sz="1600">
                <a:solidFill>
                  <a:schemeClr val="tx1"/>
                </a:solidFill>
                <a:latin typeface="Arial" panose="020B0604020202020204" pitchFamily="34" charset="0"/>
              </a:defRPr>
            </a:lvl1pPr>
            <a:lvl2pPr marL="778561" indent="-298582" defTabSz="966379">
              <a:defRPr sz="1600">
                <a:solidFill>
                  <a:schemeClr val="tx1"/>
                </a:solidFill>
                <a:latin typeface="Arial" panose="020B0604020202020204" pitchFamily="34" charset="0"/>
              </a:defRPr>
            </a:lvl2pPr>
            <a:lvl3pPr marL="1197539" indent="-239187" defTabSz="966379">
              <a:defRPr sz="1600">
                <a:solidFill>
                  <a:schemeClr val="tx1"/>
                </a:solidFill>
                <a:latin typeface="Arial" panose="020B0604020202020204" pitchFamily="34" charset="0"/>
              </a:defRPr>
            </a:lvl3pPr>
            <a:lvl4pPr marL="1675912" indent="-239187" defTabSz="966379">
              <a:defRPr sz="1600">
                <a:solidFill>
                  <a:schemeClr val="tx1"/>
                </a:solidFill>
                <a:latin typeface="Arial" panose="020B0604020202020204" pitchFamily="34" charset="0"/>
              </a:defRPr>
            </a:lvl4pPr>
            <a:lvl5pPr marL="2155892" indent="-239187" defTabSz="966379">
              <a:defRPr sz="1600">
                <a:solidFill>
                  <a:schemeClr val="tx1"/>
                </a:solidFill>
                <a:latin typeface="Arial" panose="020B0604020202020204" pitchFamily="34" charset="0"/>
              </a:defRPr>
            </a:lvl5pPr>
            <a:lvl6pPr marL="2618212" indent="-239187" defTabSz="966379" eaLnBrk="0" fontAlgn="base" hangingPunct="0">
              <a:spcBef>
                <a:spcPct val="0"/>
              </a:spcBef>
              <a:spcAft>
                <a:spcPct val="0"/>
              </a:spcAft>
              <a:defRPr sz="1600">
                <a:solidFill>
                  <a:schemeClr val="tx1"/>
                </a:solidFill>
                <a:latin typeface="Arial" panose="020B0604020202020204" pitchFamily="34" charset="0"/>
              </a:defRPr>
            </a:lvl6pPr>
            <a:lvl7pPr marL="3080533" indent="-239187" defTabSz="966379" eaLnBrk="0" fontAlgn="base" hangingPunct="0">
              <a:spcBef>
                <a:spcPct val="0"/>
              </a:spcBef>
              <a:spcAft>
                <a:spcPct val="0"/>
              </a:spcAft>
              <a:defRPr sz="1600">
                <a:solidFill>
                  <a:schemeClr val="tx1"/>
                </a:solidFill>
                <a:latin typeface="Arial" panose="020B0604020202020204" pitchFamily="34" charset="0"/>
              </a:defRPr>
            </a:lvl7pPr>
            <a:lvl8pPr marL="3542853" indent="-239187" defTabSz="966379" eaLnBrk="0" fontAlgn="base" hangingPunct="0">
              <a:spcBef>
                <a:spcPct val="0"/>
              </a:spcBef>
              <a:spcAft>
                <a:spcPct val="0"/>
              </a:spcAft>
              <a:defRPr sz="1600">
                <a:solidFill>
                  <a:schemeClr val="tx1"/>
                </a:solidFill>
                <a:latin typeface="Arial" panose="020B0604020202020204" pitchFamily="34" charset="0"/>
              </a:defRPr>
            </a:lvl8pPr>
            <a:lvl9pPr marL="4005174" indent="-239187" defTabSz="966379" eaLnBrk="0" fontAlgn="base" hangingPunct="0">
              <a:spcBef>
                <a:spcPct val="0"/>
              </a:spcBef>
              <a:spcAft>
                <a:spcPct val="0"/>
              </a:spcAft>
              <a:defRPr sz="1600">
                <a:solidFill>
                  <a:schemeClr val="tx1"/>
                </a:solidFill>
                <a:latin typeface="Arial" panose="020B0604020202020204" pitchFamily="34" charset="0"/>
              </a:defRPr>
            </a:lvl9pPr>
          </a:lstStyle>
          <a:p>
            <a:fld id="{38C1414A-3162-459E-B69F-8699AA8A6C2A}" type="slidenum">
              <a:rPr lang="fr-FR" altLang="fr-FR" sz="1300">
                <a:solidFill>
                  <a:srgbClr val="000000"/>
                </a:solidFill>
              </a:rPr>
              <a:pPr/>
              <a:t>8</a:t>
            </a:fld>
            <a:endParaRPr lang="fr-FR" altLang="fr-FR" sz="1300">
              <a:solidFill>
                <a:srgbClr val="000000"/>
              </a:solidFill>
            </a:endParaRPr>
          </a:p>
        </p:txBody>
      </p:sp>
    </p:spTree>
    <p:extLst>
      <p:ext uri="{BB962C8B-B14F-4D97-AF65-F5344CB8AC3E}">
        <p14:creationId xmlns:p14="http://schemas.microsoft.com/office/powerpoint/2010/main" val="3969190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a:t>Tous ces avantages sont accessibles sur le site de la FMEP.</a:t>
            </a:r>
          </a:p>
          <a:p>
            <a:r>
              <a:rPr lang="fr-CH" dirty="0"/>
              <a:t>Des questions, contactez notre </a:t>
            </a:r>
            <a:r>
              <a:rPr lang="fr-CH" dirty="0" err="1"/>
              <a:t>secrétarait</a:t>
            </a:r>
            <a:endParaRPr lang="fr-CH" dirty="0"/>
          </a:p>
        </p:txBody>
      </p:sp>
      <p:sp>
        <p:nvSpPr>
          <p:cNvPr id="4" name="Espace réservé du numéro de diapositive 3"/>
          <p:cNvSpPr>
            <a:spLocks noGrp="1"/>
          </p:cNvSpPr>
          <p:nvPr>
            <p:ph type="sldNum" sz="quarter" idx="10"/>
          </p:nvPr>
        </p:nvSpPr>
        <p:spPr/>
        <p:txBody>
          <a:bodyPr/>
          <a:lstStyle/>
          <a:p>
            <a:pPr>
              <a:defRPr/>
            </a:pPr>
            <a:fld id="{9EFDABB3-FC79-4067-A180-C937C86E81F1}" type="slidenum">
              <a:rPr lang="fr-FR" altLang="fr-FR" smtClean="0"/>
              <a:pPr>
                <a:defRPr/>
              </a:pPr>
              <a:t>9</a:t>
            </a:fld>
            <a:endParaRPr lang="fr-FR" altLang="fr-FR" dirty="0"/>
          </a:p>
        </p:txBody>
      </p:sp>
    </p:spTree>
    <p:extLst>
      <p:ext uri="{BB962C8B-B14F-4D97-AF65-F5344CB8AC3E}">
        <p14:creationId xmlns:p14="http://schemas.microsoft.com/office/powerpoint/2010/main" val="3823781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lvl1pPr>
              <a:defRPr sz="4400" b="1">
                <a:solidFill>
                  <a:srgbClr val="AD441D"/>
                </a:solidFill>
                <a:latin typeface="Calibri" panose="020F0502020204030204" pitchFamily="34" charset="0"/>
                <a:ea typeface="Calibri" panose="020F0502020204030204" pitchFamily="34" charset="0"/>
                <a:cs typeface="Calibri" panose="020F0502020204030204" pitchFamily="34" charset="0"/>
              </a:defRPr>
            </a:lvl1pPr>
          </a:lstStyle>
          <a:p>
            <a:r>
              <a:rPr lang="fr-FR" dirty="0"/>
              <a:t>Modifiez le style du titre</a:t>
            </a:r>
            <a:endParaRPr lang="fr-CH" dirty="0"/>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rgbClr val="B8D1DB"/>
                </a:solidFill>
                <a:latin typeface="Calibri" panose="020F0502020204030204" pitchFamily="34" charset="0"/>
                <a:ea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dirty="0"/>
              <a:t>Modifiez le style des sous-titres du masque</a:t>
            </a:r>
            <a:endParaRPr lang="fr-CH" dirty="0"/>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226294A7-E1D7-4A0A-87BB-304313DB86FF}" type="slidenum">
              <a:rPr lang="fr-FR" altLang="fr-FR"/>
              <a:pPr>
                <a:defRPr/>
              </a:pPr>
              <a:t>‹N°›</a:t>
            </a:fld>
            <a:endParaRPr lang="fr-FR" altLang="fr-FR" dirty="0"/>
          </a:p>
        </p:txBody>
      </p:sp>
    </p:spTree>
    <p:extLst>
      <p:ext uri="{BB962C8B-B14F-4D97-AF65-F5344CB8AC3E}">
        <p14:creationId xmlns:p14="http://schemas.microsoft.com/office/powerpoint/2010/main" val="1652002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79512" y="764704"/>
            <a:ext cx="8229600" cy="793108"/>
          </a:xfrm>
        </p:spPr>
        <p:txBody>
          <a:bodyPr/>
          <a:lstStyle>
            <a:lvl1pPr>
              <a:defRPr sz="4400">
                <a:latin typeface="Calibri" panose="020F0502020204030204" pitchFamily="34" charset="0"/>
                <a:ea typeface="Calibri" panose="020F0502020204030204" pitchFamily="34" charset="0"/>
                <a:cs typeface="Calibri" panose="020F0502020204030204" pitchFamily="34" charset="0"/>
              </a:defRPr>
            </a:lvl1pPr>
          </a:lstStyle>
          <a:p>
            <a:pPr algn="l"/>
            <a:r>
              <a:rPr lang="fr-CH" sz="3600" b="1" kern="0" dirty="0">
                <a:solidFill>
                  <a:srgbClr val="A0A0A0"/>
                </a:solidFill>
              </a:rPr>
              <a:t>Slide 1</a:t>
            </a:r>
            <a:endParaRPr lang="fr-FR" sz="3600" b="1" kern="0" dirty="0">
              <a:solidFill>
                <a:srgbClr val="A0A0A0"/>
              </a:solidFill>
            </a:endParaRPr>
          </a:p>
        </p:txBody>
      </p:sp>
      <p:sp>
        <p:nvSpPr>
          <p:cNvPr id="3" name="Espace réservé du contenu 2"/>
          <p:cNvSpPr>
            <a:spLocks noGrp="1"/>
          </p:cNvSpPr>
          <p:nvPr>
            <p:ph idx="1"/>
          </p:nvPr>
        </p:nvSpPr>
        <p:spPr>
          <a:xfrm>
            <a:off x="467543" y="1676874"/>
            <a:ext cx="8229600" cy="4525963"/>
          </a:xfrm>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vl2pPr>
              <a:defRPr>
                <a:latin typeface="Calibri" panose="020F0502020204030204" pitchFamily="34" charset="0"/>
                <a:ea typeface="Calibri" panose="020F0502020204030204" pitchFamily="34" charset="0"/>
                <a:cs typeface="Calibri" panose="020F0502020204030204" pitchFamily="34" charset="0"/>
              </a:defRPr>
            </a:lvl2pPr>
            <a:lvl3pPr>
              <a:defRPr>
                <a:latin typeface="Calibri" panose="020F0502020204030204" pitchFamily="34" charset="0"/>
                <a:ea typeface="Calibri" panose="020F0502020204030204" pitchFamily="34" charset="0"/>
                <a:cs typeface="Calibri" panose="020F0502020204030204" pitchFamily="34" charset="0"/>
              </a:defRPr>
            </a:lvl3pPr>
            <a:lvl4pPr>
              <a:defRPr>
                <a:latin typeface="Calibri" panose="020F0502020204030204" pitchFamily="34" charset="0"/>
                <a:ea typeface="Calibri" panose="020F0502020204030204" pitchFamily="34" charset="0"/>
                <a:cs typeface="Calibri" panose="020F0502020204030204" pitchFamily="34" charset="0"/>
              </a:defRPr>
            </a:lvl4pPr>
            <a:lvl5pPr>
              <a:defRPr>
                <a:latin typeface="Calibri" panose="020F0502020204030204" pitchFamily="34" charset="0"/>
                <a:ea typeface="Calibri" panose="020F0502020204030204" pitchFamily="34" charset="0"/>
                <a:cs typeface="Calibri" panose="020F0502020204030204"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4" name="Rectangle 4"/>
          <p:cNvSpPr>
            <a:spLocks noGrp="1" noChangeArrowheads="1"/>
          </p:cNvSpPr>
          <p:nvPr>
            <p:ph type="dt" sz="half" idx="10"/>
          </p:nvPr>
        </p:nvSpPr>
        <p:spPr>
          <a:ln/>
        </p:spPr>
        <p:txBody>
          <a:bodyPr/>
          <a:lstStyle>
            <a:lvl1pPr>
              <a:defRPr sz="1100"/>
            </a:lvl1pPr>
          </a:lstStyle>
          <a:p>
            <a:pPr>
              <a:defRPr/>
            </a:pPr>
            <a:endParaRPr lang="fr-F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9BFA28D3-5FCB-41F7-83F3-C44BCD88515C}" type="slidenum">
              <a:rPr lang="fr-FR" altLang="fr-FR"/>
              <a:pPr>
                <a:defRPr/>
              </a:pPr>
              <a:t>‹N°›</a:t>
            </a:fld>
            <a:endParaRPr lang="fr-FR" altLang="fr-FR" dirty="0"/>
          </a:p>
        </p:txBody>
      </p:sp>
    </p:spTree>
    <p:extLst>
      <p:ext uri="{BB962C8B-B14F-4D97-AF65-F5344CB8AC3E}">
        <p14:creationId xmlns:p14="http://schemas.microsoft.com/office/powerpoint/2010/main" val="3508016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323528" y="761058"/>
            <a:ext cx="8229600" cy="720080"/>
          </a:xfrm>
        </p:spPr>
        <p:txBody>
          <a:bodyPr/>
          <a:lstStyle>
            <a:lvl1pPr algn="l">
              <a:defRPr sz="3600" b="1">
                <a:solidFill>
                  <a:srgbClr val="A0A0A0"/>
                </a:solidFill>
                <a:latin typeface="Calibri" panose="020F0502020204030204" pitchFamily="34" charset="0"/>
                <a:ea typeface="Calibri" panose="020F0502020204030204" pitchFamily="34" charset="0"/>
                <a:cs typeface="Calibri" panose="020F0502020204030204" pitchFamily="34" charset="0"/>
              </a:defRPr>
            </a:lvl1pPr>
          </a:lstStyle>
          <a:p>
            <a:r>
              <a:rPr lang="fr-FR" dirty="0"/>
              <a:t>Modifiez le style du titre</a:t>
            </a:r>
            <a:endParaRPr lang="fr-CH" dirty="0"/>
          </a:p>
        </p:txBody>
      </p:sp>
      <p:sp>
        <p:nvSpPr>
          <p:cNvPr id="3" name="Espace réservé du contenu 2"/>
          <p:cNvSpPr>
            <a:spLocks noGrp="1"/>
          </p:cNvSpPr>
          <p:nvPr>
            <p:ph sz="half" idx="1"/>
          </p:nvPr>
        </p:nvSpPr>
        <p:spPr>
          <a:xfrm>
            <a:off x="457200" y="1600200"/>
            <a:ext cx="4038600" cy="4525963"/>
          </a:xfrm>
        </p:spPr>
        <p:txBody>
          <a:bodyPr/>
          <a:lstStyle>
            <a:lvl1pPr>
              <a:defRPr sz="2800">
                <a:latin typeface="Calibri" panose="020F0502020204030204" pitchFamily="34" charset="0"/>
                <a:ea typeface="Calibri" panose="020F0502020204030204" pitchFamily="34" charset="0"/>
                <a:cs typeface="Calibri" panose="020F0502020204030204" pitchFamily="34" charset="0"/>
              </a:defRPr>
            </a:lvl1pPr>
            <a:lvl2pPr>
              <a:defRPr sz="2400">
                <a:latin typeface="Calibri" panose="020F0502020204030204" pitchFamily="34" charset="0"/>
                <a:ea typeface="Calibri" panose="020F0502020204030204" pitchFamily="34" charset="0"/>
                <a:cs typeface="Calibri" panose="020F0502020204030204" pitchFamily="34" charset="0"/>
              </a:defRPr>
            </a:lvl2pPr>
            <a:lvl3pPr>
              <a:defRPr sz="2000">
                <a:latin typeface="Calibri" panose="020F0502020204030204" pitchFamily="34" charset="0"/>
                <a:ea typeface="Calibri" panose="020F0502020204030204" pitchFamily="34" charset="0"/>
                <a:cs typeface="Calibri" panose="020F0502020204030204" pitchFamily="34" charset="0"/>
              </a:defRPr>
            </a:lvl3pPr>
            <a:lvl4pPr>
              <a:defRPr sz="1800">
                <a:latin typeface="Calibri" panose="020F0502020204030204" pitchFamily="34" charset="0"/>
                <a:ea typeface="Calibri" panose="020F0502020204030204" pitchFamily="34" charset="0"/>
                <a:cs typeface="Calibri" panose="020F0502020204030204" pitchFamily="34" charset="0"/>
              </a:defRPr>
            </a:lvl4pPr>
            <a:lvl5pPr>
              <a:defRPr sz="1800">
                <a:latin typeface="Calibri" panose="020F0502020204030204" pitchFamily="34" charset="0"/>
                <a:ea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4" name="Espace réservé du contenu 3"/>
          <p:cNvSpPr>
            <a:spLocks noGrp="1"/>
          </p:cNvSpPr>
          <p:nvPr>
            <p:ph sz="half" idx="2"/>
          </p:nvPr>
        </p:nvSpPr>
        <p:spPr>
          <a:xfrm>
            <a:off x="4648200" y="1600200"/>
            <a:ext cx="4038600" cy="4525963"/>
          </a:xfrm>
        </p:spPr>
        <p:txBody>
          <a:bodyPr/>
          <a:lstStyle>
            <a:lvl1pPr>
              <a:defRPr sz="2800">
                <a:latin typeface="Calibri" panose="020F0502020204030204" pitchFamily="34" charset="0"/>
                <a:ea typeface="Calibri" panose="020F0502020204030204" pitchFamily="34" charset="0"/>
                <a:cs typeface="Calibri" panose="020F0502020204030204" pitchFamily="34" charset="0"/>
              </a:defRPr>
            </a:lvl1pPr>
            <a:lvl2pPr>
              <a:defRPr sz="2400">
                <a:latin typeface="Calibri" panose="020F0502020204030204" pitchFamily="34" charset="0"/>
                <a:ea typeface="Calibri" panose="020F0502020204030204" pitchFamily="34" charset="0"/>
                <a:cs typeface="Calibri" panose="020F0502020204030204" pitchFamily="34" charset="0"/>
              </a:defRPr>
            </a:lvl2pPr>
            <a:lvl3pPr>
              <a:defRPr sz="2000">
                <a:latin typeface="Calibri" panose="020F0502020204030204" pitchFamily="34" charset="0"/>
                <a:ea typeface="Calibri" panose="020F0502020204030204" pitchFamily="34" charset="0"/>
                <a:cs typeface="Calibri" panose="020F0502020204030204" pitchFamily="34" charset="0"/>
              </a:defRPr>
            </a:lvl3pPr>
            <a:lvl4pPr>
              <a:defRPr sz="1800">
                <a:latin typeface="Calibri" panose="020F0502020204030204" pitchFamily="34" charset="0"/>
                <a:ea typeface="Calibri" panose="020F0502020204030204" pitchFamily="34" charset="0"/>
                <a:cs typeface="Calibri" panose="020F0502020204030204" pitchFamily="34" charset="0"/>
              </a:defRPr>
            </a:lvl4pPr>
            <a:lvl5pPr>
              <a:defRPr sz="1800">
                <a:latin typeface="Calibri" panose="020F0502020204030204" pitchFamily="34" charset="0"/>
                <a:ea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5" name="Rectangle 4"/>
          <p:cNvSpPr>
            <a:spLocks noGrp="1" noChangeArrowheads="1"/>
          </p:cNvSpPr>
          <p:nvPr>
            <p:ph type="dt" sz="half" idx="10"/>
          </p:nvPr>
        </p:nvSpPr>
        <p:spPr>
          <a:ln/>
        </p:spPr>
        <p:txBody>
          <a:bodyPr/>
          <a:lstStyle>
            <a:lvl1pPr>
              <a:defRPr/>
            </a:lvl1pPr>
          </a:lstStyle>
          <a:p>
            <a:pPr>
              <a:defRPr/>
            </a:pPr>
            <a:endParaRPr lang="fr-FR" dirty="0"/>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33C62900-8C46-4D03-A924-4F281977A9EB}" type="slidenum">
              <a:rPr lang="fr-FR" altLang="fr-FR"/>
              <a:pPr>
                <a:defRPr/>
              </a:pPr>
              <a:t>‹N°›</a:t>
            </a:fld>
            <a:endParaRPr lang="fr-FR" altLang="fr-FR" dirty="0"/>
          </a:p>
        </p:txBody>
      </p:sp>
    </p:spTree>
    <p:extLst>
      <p:ext uri="{BB962C8B-B14F-4D97-AF65-F5344CB8AC3E}">
        <p14:creationId xmlns:p14="http://schemas.microsoft.com/office/powerpoint/2010/main" val="4279007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251520" y="692696"/>
            <a:ext cx="8229600" cy="792088"/>
          </a:xfrm>
        </p:spPr>
        <p:txBody>
          <a:bodyPr/>
          <a:lstStyle>
            <a:lvl1pPr algn="l">
              <a:defRPr sz="3600" b="1">
                <a:solidFill>
                  <a:srgbClr val="A0A0A0"/>
                </a:solidFill>
                <a:latin typeface="Calibri" panose="020F0502020204030204" pitchFamily="34" charset="0"/>
                <a:ea typeface="Calibri" panose="020F0502020204030204" pitchFamily="34" charset="0"/>
                <a:cs typeface="Calibri" panose="020F0502020204030204" pitchFamily="34" charset="0"/>
              </a:defRPr>
            </a:lvl1pPr>
          </a:lstStyle>
          <a:p>
            <a:r>
              <a:rPr lang="fr-FR" kern="0" dirty="0"/>
              <a:t>Modifiez le style du titre</a:t>
            </a:r>
            <a:endParaRPr lang="fr-CH" kern="0" dirty="0"/>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CD835A10-C8ED-4390-8EA1-CD7D93E54C44}" type="slidenum">
              <a:rPr lang="fr-FR" altLang="fr-FR"/>
              <a:pPr>
                <a:defRPr/>
              </a:pPr>
              <a:t>‹N°›</a:t>
            </a:fld>
            <a:endParaRPr lang="fr-FR" altLang="fr-FR" dirty="0"/>
          </a:p>
        </p:txBody>
      </p:sp>
    </p:spTree>
    <p:extLst>
      <p:ext uri="{BB962C8B-B14F-4D97-AF65-F5344CB8AC3E}">
        <p14:creationId xmlns:p14="http://schemas.microsoft.com/office/powerpoint/2010/main" val="4019109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dirty="0"/>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9CDD11AA-2A74-419C-8968-84B5355C9D3F}" type="slidenum">
              <a:rPr lang="fr-FR" altLang="fr-FR"/>
              <a:pPr>
                <a:defRPr/>
              </a:pPr>
              <a:t>‹N°›</a:t>
            </a:fld>
            <a:endParaRPr lang="fr-FR" altLang="fr-FR" dirty="0"/>
          </a:p>
        </p:txBody>
      </p:sp>
    </p:spTree>
    <p:extLst>
      <p:ext uri="{BB962C8B-B14F-4D97-AF65-F5344CB8AC3E}">
        <p14:creationId xmlns:p14="http://schemas.microsoft.com/office/powerpoint/2010/main" val="4274601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07F1901-B6E5-4EBD-A91A-7707FC6AFBFC}" type="datetimeFigureOut">
              <a:rPr lang="fr-FR" smtClean="0"/>
              <a:t>29/02/2024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6CAC770-327B-4D85-96C2-C7C424F2D681}" type="slidenum">
              <a:rPr lang="fr-FR" smtClean="0"/>
              <a:t>‹N°›</a:t>
            </a:fld>
            <a:endParaRPr lang="fr-FR"/>
          </a:p>
        </p:txBody>
      </p:sp>
    </p:spTree>
    <p:extLst>
      <p:ext uri="{BB962C8B-B14F-4D97-AF65-F5344CB8AC3E}">
        <p14:creationId xmlns:p14="http://schemas.microsoft.com/office/powerpoint/2010/main" val="426820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dirty="0"/>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fr-F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fr-F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F50456E-93F5-444C-9F60-BD2572F97264}" type="slidenum">
              <a:rPr lang="fr-FR" altLang="fr-FR"/>
              <a:pPr>
                <a:defRPr/>
              </a:pPr>
              <a:t>‹N°›</a:t>
            </a:fld>
            <a:endParaRPr lang="fr-FR" altLang="fr-FR" dirty="0"/>
          </a:p>
        </p:txBody>
      </p:sp>
      <p:sp>
        <p:nvSpPr>
          <p:cNvPr id="11" name="Rectangle 10"/>
          <p:cNvSpPr/>
          <p:nvPr userDrawn="1"/>
        </p:nvSpPr>
        <p:spPr>
          <a:xfrm>
            <a:off x="0" y="390143"/>
            <a:ext cx="9144000" cy="455995"/>
          </a:xfrm>
          <a:prstGeom prst="rect">
            <a:avLst/>
          </a:prstGeom>
          <a:solidFill>
            <a:srgbClr val="AD4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51520" y="368894"/>
            <a:ext cx="504056" cy="477244"/>
          </a:xfrm>
          <a:prstGeom prst="rect">
            <a:avLst/>
          </a:prstGeom>
        </p:spPr>
      </p:pic>
      <p:pic>
        <p:nvPicPr>
          <p:cNvPr id="4" name="Image 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335546" y="6013913"/>
            <a:ext cx="411969" cy="707562"/>
          </a:xfrm>
          <a:prstGeom prst="rect">
            <a:avLst/>
          </a:prstGeom>
        </p:spPr>
      </p:pic>
      <p:pic>
        <p:nvPicPr>
          <p:cNvPr id="6" name="Image 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96485" y="6043653"/>
            <a:ext cx="2274075" cy="682986"/>
          </a:xfrm>
          <a:prstGeom prst="rect">
            <a:avLst/>
          </a:prstGeom>
        </p:spPr>
      </p:pic>
    </p:spTree>
  </p:cSld>
  <p:clrMap bg1="lt1" tx1="dk1" bg2="lt2" tx2="dk2" accent1="accent1" accent2="accent2" accent3="accent3" accent4="accent4" accent5="accent5" accent6="accent6" hlink="hlink" folHlink="folHlink"/>
  <p:sldLayoutIdLst>
    <p:sldLayoutId id="2147487933" r:id="rId1"/>
    <p:sldLayoutId id="2147487934" r:id="rId2"/>
    <p:sldLayoutId id="2147487936" r:id="rId3"/>
    <p:sldLayoutId id="2147487938" r:id="rId4"/>
    <p:sldLayoutId id="2147487939" r:id="rId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7F1901-B6E5-4EBD-A91A-7707FC6AFBFC}" type="datetimeFigureOut">
              <a:rPr lang="fr-FR" smtClean="0"/>
              <a:t>29/02/2024</a:t>
            </a:fld>
            <a:endParaRPr lang="fr-FR"/>
          </a:p>
        </p:txBody>
      </p:sp>
      <p:sp>
        <p:nvSpPr>
          <p:cNvPr id="5" name="Espace réservé du pied de page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CAC770-327B-4D85-96C2-C7C424F2D681}" type="slidenum">
              <a:rPr lang="fr-FR" smtClean="0"/>
              <a:t>‹N°›</a:t>
            </a:fld>
            <a:endParaRPr lang="fr-FR"/>
          </a:p>
        </p:txBody>
      </p:sp>
    </p:spTree>
    <p:extLst>
      <p:ext uri="{BB962C8B-B14F-4D97-AF65-F5344CB8AC3E}">
        <p14:creationId xmlns:p14="http://schemas.microsoft.com/office/powerpoint/2010/main" val="2827241957"/>
      </p:ext>
    </p:extLst>
  </p:cSld>
  <p:clrMap bg1="lt1" tx1="dk1" bg2="lt2" tx2="dk2" accent1="accent1" accent2="accent2" accent3="accent3" accent4="accent4" accent5="accent5" accent6="accent6" hlink="hlink" folHlink="folHlink"/>
  <p:sldLayoutIdLst>
    <p:sldLayoutId id="214748794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hyperlink" Target="http://www.fmep.ch/" TargetMode="External"/><Relationship Id="rId4" Type="http://schemas.openxmlformats.org/officeDocument/2006/relationships/hyperlink" Target="mailto:info@fmep.ch"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www.fedlex.admin.ch/eli/cc/1983/797_797_797/de#fn-d8e3020" TargetMode="External"/><Relationship Id="rId4" Type="http://schemas.openxmlformats.org/officeDocument/2006/relationships/hyperlink" Target="https://www.fedlex.admin.ch/eli/cc/1983/797_797_797/de#art_36"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39" Type="http://schemas.openxmlformats.org/officeDocument/2006/relationships/image" Target="../media/image45.png"/><Relationship Id="rId3" Type="http://schemas.openxmlformats.org/officeDocument/2006/relationships/image" Target="../media/image9.png"/><Relationship Id="rId21" Type="http://schemas.openxmlformats.org/officeDocument/2006/relationships/image" Target="../media/image27.png"/><Relationship Id="rId34" Type="http://schemas.openxmlformats.org/officeDocument/2006/relationships/image" Target="../media/image40.jpeg"/><Relationship Id="rId42" Type="http://schemas.openxmlformats.org/officeDocument/2006/relationships/image" Target="../media/image47.png"/><Relationship Id="rId7" Type="http://schemas.openxmlformats.org/officeDocument/2006/relationships/image" Target="../media/image13.emf"/><Relationship Id="rId12" Type="http://schemas.openxmlformats.org/officeDocument/2006/relationships/image" Target="../media/image18.png"/><Relationship Id="rId17" Type="http://schemas.openxmlformats.org/officeDocument/2006/relationships/image" Target="../media/image23.jpeg"/><Relationship Id="rId25" Type="http://schemas.openxmlformats.org/officeDocument/2006/relationships/image" Target="../media/image31.png"/><Relationship Id="rId33" Type="http://schemas.openxmlformats.org/officeDocument/2006/relationships/image" Target="../media/image39.jpeg"/><Relationship Id="rId38" Type="http://schemas.openxmlformats.org/officeDocument/2006/relationships/image" Target="../media/image44.jpeg"/><Relationship Id="rId2" Type="http://schemas.openxmlformats.org/officeDocument/2006/relationships/notesSlide" Target="../notesSlides/notesSlide9.xml"/><Relationship Id="rId16" Type="http://schemas.openxmlformats.org/officeDocument/2006/relationships/image" Target="../media/image22.png"/><Relationship Id="rId20" Type="http://schemas.openxmlformats.org/officeDocument/2006/relationships/image" Target="../media/image26.png"/><Relationship Id="rId29" Type="http://schemas.openxmlformats.org/officeDocument/2006/relationships/image" Target="../media/image35.png"/><Relationship Id="rId41"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png"/><Relationship Id="rId32" Type="http://schemas.openxmlformats.org/officeDocument/2006/relationships/image" Target="../media/image38.png"/><Relationship Id="rId37" Type="http://schemas.openxmlformats.org/officeDocument/2006/relationships/image" Target="../media/image43.png"/><Relationship Id="rId40" Type="http://schemas.openxmlformats.org/officeDocument/2006/relationships/image" Target="../media/image1.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png"/><Relationship Id="rId36" Type="http://schemas.openxmlformats.org/officeDocument/2006/relationships/image" Target="../media/image42.png"/><Relationship Id="rId10" Type="http://schemas.openxmlformats.org/officeDocument/2006/relationships/image" Target="../media/image16.png"/><Relationship Id="rId19" Type="http://schemas.openxmlformats.org/officeDocument/2006/relationships/image" Target="../media/image25.jpeg"/><Relationship Id="rId31" Type="http://schemas.openxmlformats.org/officeDocument/2006/relationships/image" Target="../media/image37.png"/><Relationship Id="rId44" Type="http://schemas.openxmlformats.org/officeDocument/2006/relationships/image" Target="../media/image49.jpeg"/><Relationship Id="rId4" Type="http://schemas.openxmlformats.org/officeDocument/2006/relationships/image" Target="../media/image10.png"/><Relationship Id="rId9" Type="http://schemas.openxmlformats.org/officeDocument/2006/relationships/image" Target="../media/image15.jpe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 Id="rId35" Type="http://schemas.openxmlformats.org/officeDocument/2006/relationships/image" Target="../media/image41.png"/><Relationship Id="rId43"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ctrTitle"/>
          </p:nvPr>
        </p:nvSpPr>
        <p:spPr>
          <a:xfrm>
            <a:off x="0" y="1412776"/>
            <a:ext cx="9144000" cy="1470025"/>
          </a:xfrm>
        </p:spPr>
        <p:txBody>
          <a:bodyPr/>
          <a:lstStyle/>
          <a:p>
            <a:r>
              <a:rPr lang="fr-CH" b="1" dirty="0">
                <a:effectLst>
                  <a:outerShdw blurRad="38100" dist="38100" dir="2700000" algn="tl">
                    <a:srgbClr val="000000">
                      <a:alpha val="43137"/>
                    </a:srgbClr>
                  </a:outerShdw>
                </a:effectLst>
              </a:rPr>
              <a:t>VPZ</a:t>
            </a:r>
            <a:br>
              <a:rPr lang="fr-CH" b="1" dirty="0">
                <a:effectLst>
                  <a:outerShdw blurRad="38100" dist="38100" dir="2700000" algn="tl">
                    <a:srgbClr val="000000">
                      <a:alpha val="43137"/>
                    </a:srgbClr>
                  </a:outerShdw>
                </a:effectLst>
              </a:rPr>
            </a:br>
            <a:r>
              <a:rPr lang="fr-CH" b="1" dirty="0" err="1">
                <a:effectLst>
                  <a:outerShdw blurRad="38100" dist="38100" dir="2700000" algn="tl">
                    <a:srgbClr val="000000">
                      <a:alpha val="43137"/>
                    </a:srgbClr>
                  </a:outerShdw>
                </a:effectLst>
              </a:rPr>
              <a:t>Pensioniertenverein</a:t>
            </a:r>
            <a:r>
              <a:rPr lang="fr-CH" b="1" dirty="0">
                <a:effectLst>
                  <a:outerShdw blurRad="38100" dist="38100" dir="2700000" algn="tl">
                    <a:srgbClr val="000000">
                      <a:alpha val="43137"/>
                    </a:srgbClr>
                  </a:outerShdw>
                </a:effectLst>
              </a:rPr>
              <a:t> des ZMLP</a:t>
            </a:r>
            <a:endParaRPr lang="fr-FR" b="1" dirty="0">
              <a:effectLst>
                <a:outerShdw blurRad="38100" dist="38100" dir="2700000" algn="tl">
                  <a:srgbClr val="000000">
                    <a:alpha val="43137"/>
                  </a:srgbClr>
                </a:outerShdw>
              </a:effectLst>
            </a:endParaRPr>
          </a:p>
        </p:txBody>
      </p:sp>
      <p:sp>
        <p:nvSpPr>
          <p:cNvPr id="7" name="Sous-titre 6"/>
          <p:cNvSpPr>
            <a:spLocks noGrp="1"/>
          </p:cNvSpPr>
          <p:nvPr>
            <p:ph type="subTitle" idx="1"/>
          </p:nvPr>
        </p:nvSpPr>
        <p:spPr>
          <a:xfrm>
            <a:off x="0" y="3212976"/>
            <a:ext cx="9144000" cy="1752600"/>
          </a:xfrm>
        </p:spPr>
        <p:txBody>
          <a:bodyPr/>
          <a:lstStyle/>
          <a:p>
            <a:r>
              <a:rPr lang="fr-CH" b="1" dirty="0" err="1"/>
              <a:t>begrüsst</a:t>
            </a:r>
            <a:r>
              <a:rPr lang="fr-CH" b="1" dirty="0"/>
              <a:t> </a:t>
            </a:r>
            <a:r>
              <a:rPr lang="fr-CH" b="1" dirty="0" err="1"/>
              <a:t>Sie</a:t>
            </a:r>
            <a:r>
              <a:rPr lang="fr-CH" b="1" dirty="0"/>
              <a:t> </a:t>
            </a:r>
            <a:r>
              <a:rPr lang="fr-CH" b="1" dirty="0" err="1"/>
              <a:t>zu</a:t>
            </a:r>
            <a:r>
              <a:rPr lang="fr-CH" b="1" dirty="0"/>
              <a:t> seiner </a:t>
            </a:r>
            <a:r>
              <a:rPr lang="fr-CH" b="1" dirty="0" err="1"/>
              <a:t>Gründungsversammlung</a:t>
            </a:r>
            <a:endParaRPr lang="fr-CH" sz="4400" b="1" dirty="0"/>
          </a:p>
          <a:p>
            <a:r>
              <a:rPr lang="fr-CH" b="1" dirty="0" err="1"/>
              <a:t>vom</a:t>
            </a:r>
            <a:r>
              <a:rPr lang="fr-CH" b="1" dirty="0"/>
              <a:t> 28. </a:t>
            </a:r>
            <a:r>
              <a:rPr lang="fr-CH" b="1" dirty="0" err="1"/>
              <a:t>Februar</a:t>
            </a:r>
            <a:r>
              <a:rPr lang="fr-CH" b="1" dirty="0"/>
              <a:t> 2024 </a:t>
            </a:r>
            <a:endParaRPr lang="fr-FR"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Text Box 21"/>
          <p:cNvSpPr txBox="1">
            <a:spLocks noChangeArrowheads="1"/>
          </p:cNvSpPr>
          <p:nvPr/>
        </p:nvSpPr>
        <p:spPr bwMode="auto">
          <a:xfrm>
            <a:off x="509188" y="908720"/>
            <a:ext cx="312670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fr-FR" b="1" dirty="0" err="1">
                <a:solidFill>
                  <a:schemeClr val="tx1">
                    <a:lumMod val="50000"/>
                    <a:lumOff val="50000"/>
                  </a:schemeClr>
                </a:solidFill>
                <a:latin typeface="Calibri" panose="020F0502020204030204" pitchFamily="34" charset="0"/>
                <a:cs typeface="Calibri" panose="020F0502020204030204" pitchFamily="34" charset="0"/>
              </a:rPr>
              <a:t>Kontaktaufname</a:t>
            </a:r>
            <a:endParaRPr lang="fr-CH" altLang="fr-FR" b="1" dirty="0">
              <a:solidFill>
                <a:schemeClr val="tx1">
                  <a:lumMod val="50000"/>
                  <a:lumOff val="50000"/>
                </a:schemeClr>
              </a:solidFill>
              <a:latin typeface="Calibri" panose="020F0502020204030204" pitchFamily="34" charset="0"/>
              <a:cs typeface="Calibri" panose="020F0502020204030204" pitchFamily="34" charset="0"/>
            </a:endParaRPr>
          </a:p>
        </p:txBody>
      </p:sp>
      <p:pic>
        <p:nvPicPr>
          <p:cNvPr id="7" name="Picture 2" descr="C:\Users\Direction\Documents\2013\Graphiques - Brochures - Tableaux - Logos\Cliparts transparents sans fond\FMEF-1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0272" y="4495535"/>
            <a:ext cx="1660527" cy="166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ChangeArrowheads="1"/>
          </p:cNvSpPr>
          <p:nvPr/>
        </p:nvSpPr>
        <p:spPr bwMode="auto">
          <a:xfrm>
            <a:off x="3347864" y="2996952"/>
            <a:ext cx="1512168"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1588" indent="-1588">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buFontTx/>
              <a:buNone/>
            </a:pPr>
            <a:r>
              <a:rPr lang="fr-CH" altLang="fr-FR" sz="1400" dirty="0">
                <a:solidFill>
                  <a:srgbClr val="000000"/>
                </a:solidFill>
                <a:latin typeface="Calibri" panose="020F0502020204030204" pitchFamily="34" charset="0"/>
                <a:cs typeface="Calibri" panose="020F0502020204030204" pitchFamily="34" charset="0"/>
              </a:rPr>
              <a:t>Rue Pré-Fleuri 9 </a:t>
            </a:r>
            <a:br>
              <a:rPr lang="fr-CH" altLang="fr-FR" sz="1400" dirty="0">
                <a:solidFill>
                  <a:srgbClr val="000000"/>
                </a:solidFill>
                <a:latin typeface="Calibri" panose="020F0502020204030204" pitchFamily="34" charset="0"/>
                <a:cs typeface="Calibri" panose="020F0502020204030204" pitchFamily="34" charset="0"/>
              </a:rPr>
            </a:br>
            <a:r>
              <a:rPr lang="fr-CH" altLang="fr-FR" sz="1400" dirty="0">
                <a:solidFill>
                  <a:srgbClr val="000000"/>
                </a:solidFill>
                <a:latin typeface="Calibri" panose="020F0502020204030204" pitchFamily="34" charset="0"/>
                <a:cs typeface="Calibri" panose="020F0502020204030204" pitchFamily="34" charset="0"/>
              </a:rPr>
              <a:t>1951 Sion</a:t>
            </a:r>
          </a:p>
          <a:p>
            <a:pPr lvl="1" eaLnBrk="1" hangingPunct="1">
              <a:buFont typeface="Arial" panose="020B0604020202020204" pitchFamily="34" charset="0"/>
              <a:buNone/>
            </a:pPr>
            <a:r>
              <a:rPr lang="fr-CH" altLang="fr-FR" sz="1400" dirty="0">
                <a:solidFill>
                  <a:srgbClr val="000000"/>
                </a:solidFill>
                <a:latin typeface="Calibri" panose="020F0502020204030204" pitchFamily="34" charset="0"/>
                <a:cs typeface="Calibri" panose="020F0502020204030204" pitchFamily="34" charset="0"/>
              </a:rPr>
              <a:t>027 323 40 43</a:t>
            </a:r>
            <a:br>
              <a:rPr lang="fr-CH" altLang="fr-FR" sz="1400" dirty="0">
                <a:solidFill>
                  <a:srgbClr val="000000"/>
                </a:solidFill>
                <a:latin typeface="Calibri" panose="020F0502020204030204" pitchFamily="34" charset="0"/>
                <a:cs typeface="Calibri" panose="020F0502020204030204" pitchFamily="34" charset="0"/>
              </a:rPr>
            </a:br>
            <a:r>
              <a:rPr lang="fr-CH" altLang="fr-FR" sz="1400" dirty="0">
                <a:solidFill>
                  <a:srgbClr val="0000FF"/>
                </a:solidFill>
                <a:latin typeface="Calibri" panose="020F0502020204030204" pitchFamily="34" charset="0"/>
                <a:cs typeface="Calibri" panose="020F0502020204030204" pitchFamily="34" charset="0"/>
                <a:hlinkClick r:id="rId4"/>
              </a:rPr>
              <a:t>info@fmep.ch</a:t>
            </a:r>
            <a:endParaRPr lang="fr-CH" altLang="fr-FR" sz="1400" dirty="0">
              <a:solidFill>
                <a:srgbClr val="0000FF"/>
              </a:solidFill>
              <a:latin typeface="Calibri" panose="020F0502020204030204" pitchFamily="34" charset="0"/>
              <a:cs typeface="Calibri" panose="020F0502020204030204" pitchFamily="34" charset="0"/>
            </a:endParaRPr>
          </a:p>
          <a:p>
            <a:pPr lvl="1" eaLnBrk="1" hangingPunct="1">
              <a:buFont typeface="Arial" panose="020B0604020202020204" pitchFamily="34" charset="0"/>
              <a:buNone/>
            </a:pPr>
            <a:r>
              <a:rPr lang="fr-CH" altLang="fr-FR" dirty="0">
                <a:solidFill>
                  <a:srgbClr val="0000FF"/>
                </a:solidFill>
                <a:latin typeface="Calibri" panose="020F0502020204030204" pitchFamily="34" charset="0"/>
                <a:cs typeface="Calibri" panose="020F0502020204030204" pitchFamily="34" charset="0"/>
                <a:hlinkClick r:id="rId5"/>
              </a:rPr>
              <a:t>fmep.ch</a:t>
            </a:r>
            <a:endParaRPr lang="fr-CH" altLang="fr-FR" dirty="0">
              <a:solidFill>
                <a:srgbClr val="0000FF"/>
              </a:solidFill>
              <a:latin typeface="Calibri" panose="020F0502020204030204" pitchFamily="34" charset="0"/>
              <a:cs typeface="Calibri" panose="020F0502020204030204" pitchFamily="34" charset="0"/>
            </a:endParaRPr>
          </a:p>
        </p:txBody>
      </p:sp>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3648" y="1628800"/>
            <a:ext cx="1207935" cy="2074647"/>
          </a:xfrm>
          <a:prstGeom prst="rect">
            <a:avLst/>
          </a:prstGeom>
        </p:spPr>
      </p:pic>
      <p:pic>
        <p:nvPicPr>
          <p:cNvPr id="2" name="Imag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23834" y="3703446"/>
            <a:ext cx="1498369" cy="1498369"/>
          </a:xfrm>
          <a:prstGeom prst="rect">
            <a:avLst/>
          </a:prstGeom>
        </p:spPr>
      </p:pic>
    </p:spTree>
    <p:extLst>
      <p:ext uri="{BB962C8B-B14F-4D97-AF65-F5344CB8AC3E}">
        <p14:creationId xmlns:p14="http://schemas.microsoft.com/office/powerpoint/2010/main" val="2379911434"/>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784469" y="4869160"/>
            <a:ext cx="2520280" cy="769441"/>
          </a:xfrm>
          <a:prstGeom prst="rect">
            <a:avLst/>
          </a:prstGeom>
          <a:noFill/>
        </p:spPr>
        <p:txBody>
          <a:bodyPr wrap="square" rtlCol="0">
            <a:spAutoFit/>
          </a:bodyPr>
          <a:lstStyle/>
          <a:p>
            <a:r>
              <a:rPr lang="fr-CH" dirty="0"/>
              <a:t>Frau Caterina Jacquod</a:t>
            </a:r>
            <a:br>
              <a:rPr lang="fr-CH" dirty="0"/>
            </a:br>
            <a:r>
              <a:rPr lang="fr-CH" sz="1400" i="1" dirty="0" err="1"/>
              <a:t>Vertreterin</a:t>
            </a:r>
            <a:r>
              <a:rPr lang="fr-CH" sz="1400" i="1" dirty="0"/>
              <a:t> </a:t>
            </a:r>
            <a:r>
              <a:rPr lang="fr-CH" sz="1400" i="1" dirty="0" err="1"/>
              <a:t>parastaatlicher</a:t>
            </a:r>
            <a:r>
              <a:rPr lang="fr-CH" sz="1400" i="1" dirty="0"/>
              <a:t> </a:t>
            </a:r>
            <a:r>
              <a:rPr lang="fr-CH" sz="1400" i="1" dirty="0" err="1"/>
              <a:t>Sektor</a:t>
            </a:r>
            <a:r>
              <a:rPr lang="fr-CH" sz="1400" i="1" dirty="0"/>
              <a:t> </a:t>
            </a:r>
            <a:endParaRPr lang="fr-CH" sz="1400" b="1" i="1" dirty="0">
              <a:solidFill>
                <a:srgbClr val="C5DFB4"/>
              </a:solidFill>
            </a:endParaRPr>
          </a:p>
        </p:txBody>
      </p:sp>
      <p:sp>
        <p:nvSpPr>
          <p:cNvPr id="11" name="Titre 3"/>
          <p:cNvSpPr txBox="1">
            <a:spLocks/>
          </p:cNvSpPr>
          <p:nvPr/>
        </p:nvSpPr>
        <p:spPr>
          <a:xfrm>
            <a:off x="755576" y="950057"/>
            <a:ext cx="8388424" cy="72008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tabLst>
                <a:tab pos="449263" algn="l"/>
              </a:tabLst>
            </a:pP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3. </a:t>
            </a:r>
            <a:r>
              <a:rPr lang="fr-CH" sz="3200" b="1"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Präsentation</a:t>
            </a: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a:t>
            </a:r>
            <a:r>
              <a:rPr lang="fr-CH" sz="3200" b="1"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und</a:t>
            </a: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Wahl des VPZ-</a:t>
            </a:r>
            <a:r>
              <a:rPr lang="fr-CH" sz="3200" b="1"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Komitees</a:t>
            </a:r>
            <a:endParaRPr lang="fr-FR"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tangle 11"/>
          <p:cNvSpPr/>
          <p:nvPr/>
        </p:nvSpPr>
        <p:spPr>
          <a:xfrm>
            <a:off x="2044609" y="1486322"/>
            <a:ext cx="5297925" cy="461665"/>
          </a:xfrm>
          <a:prstGeom prst="rect">
            <a:avLst/>
          </a:prstGeom>
        </p:spPr>
        <p:txBody>
          <a:bodyPr wrap="none">
            <a:spAutoFit/>
          </a:bodyPr>
          <a:lstStyle/>
          <a:p>
            <a:pPr>
              <a:spcBef>
                <a:spcPct val="20000"/>
              </a:spcBef>
            </a:pPr>
            <a:r>
              <a:rPr lang="fr-FR" sz="2400" b="1" dirty="0" err="1">
                <a:solidFill>
                  <a:srgbClr val="B8D1DB"/>
                </a:solidFill>
                <a:latin typeface="Calibri" panose="020F0502020204030204" pitchFamily="34" charset="0"/>
                <a:ea typeface="Calibri" panose="020F0502020204030204" pitchFamily="34" charset="0"/>
                <a:cs typeface="Calibri" panose="020F0502020204030204" pitchFamily="34" charset="0"/>
              </a:rPr>
              <a:t>Präsentation</a:t>
            </a:r>
            <a:r>
              <a:rPr lang="fr-FR" sz="2400" b="1" dirty="0">
                <a:solidFill>
                  <a:srgbClr val="B8D1DB"/>
                </a:solidFill>
                <a:latin typeface="Calibri" panose="020F0502020204030204" pitchFamily="34" charset="0"/>
                <a:ea typeface="Calibri" panose="020F0502020204030204" pitchFamily="34" charset="0"/>
                <a:cs typeface="Calibri" panose="020F0502020204030204" pitchFamily="34" charset="0"/>
              </a:rPr>
              <a:t> der </a:t>
            </a:r>
            <a:r>
              <a:rPr lang="fr-FR" sz="2400" b="1" dirty="0" err="1">
                <a:solidFill>
                  <a:srgbClr val="B8D1DB"/>
                </a:solidFill>
                <a:latin typeface="Calibri" panose="020F0502020204030204" pitchFamily="34" charset="0"/>
                <a:ea typeface="Calibri" panose="020F0502020204030204" pitchFamily="34" charset="0"/>
                <a:cs typeface="Calibri" panose="020F0502020204030204" pitchFamily="34" charset="0"/>
              </a:rPr>
              <a:t>Kandidaten</a:t>
            </a:r>
            <a:r>
              <a:rPr lang="fr-FR" sz="2400" b="1" dirty="0">
                <a:solidFill>
                  <a:srgbClr val="B8D1DB"/>
                </a:solidFill>
                <a:latin typeface="Calibri" panose="020F0502020204030204" pitchFamily="34" charset="0"/>
                <a:ea typeface="Calibri" panose="020F0502020204030204" pitchFamily="34" charset="0"/>
                <a:cs typeface="Calibri" panose="020F0502020204030204" pitchFamily="34" charset="0"/>
              </a:rPr>
              <a:t> </a:t>
            </a:r>
            <a:r>
              <a:rPr lang="fr-FR" sz="2400" b="1" dirty="0" err="1">
                <a:solidFill>
                  <a:srgbClr val="B8D1DB"/>
                </a:solidFill>
                <a:latin typeface="Calibri" panose="020F0502020204030204" pitchFamily="34" charset="0"/>
                <a:ea typeface="Calibri" panose="020F0502020204030204" pitchFamily="34" charset="0"/>
                <a:cs typeface="Calibri" panose="020F0502020204030204" pitchFamily="34" charset="0"/>
              </a:rPr>
              <a:t>und</a:t>
            </a:r>
            <a:r>
              <a:rPr lang="fr-FR" sz="2400" b="1" dirty="0">
                <a:solidFill>
                  <a:srgbClr val="B8D1DB"/>
                </a:solidFill>
                <a:latin typeface="Calibri" panose="020F0502020204030204" pitchFamily="34" charset="0"/>
                <a:ea typeface="Calibri" panose="020F0502020204030204" pitchFamily="34" charset="0"/>
                <a:cs typeface="Calibri" panose="020F0502020204030204" pitchFamily="34" charset="0"/>
              </a:rPr>
              <a:t> Wahl</a:t>
            </a:r>
          </a:p>
        </p:txBody>
      </p:sp>
      <p:sp>
        <p:nvSpPr>
          <p:cNvPr id="8" name="ZoneTexte 7"/>
          <p:cNvSpPr txBox="1"/>
          <p:nvPr/>
        </p:nvSpPr>
        <p:spPr>
          <a:xfrm>
            <a:off x="5220072" y="4869160"/>
            <a:ext cx="2808312" cy="553998"/>
          </a:xfrm>
          <a:prstGeom prst="rect">
            <a:avLst/>
          </a:prstGeom>
          <a:noFill/>
        </p:spPr>
        <p:txBody>
          <a:bodyPr wrap="square" rtlCol="0">
            <a:spAutoFit/>
          </a:bodyPr>
          <a:lstStyle/>
          <a:p>
            <a:r>
              <a:rPr lang="fr-CH" dirty="0" err="1"/>
              <a:t>Hr</a:t>
            </a:r>
            <a:r>
              <a:rPr lang="fr-CH" dirty="0"/>
              <a:t>. Jean-Michel Allaz</a:t>
            </a:r>
            <a:r>
              <a:rPr lang="fr-CH" b="1" dirty="0">
                <a:solidFill>
                  <a:srgbClr val="C5DFB4"/>
                </a:solidFill>
              </a:rPr>
              <a:t/>
            </a:r>
            <a:br>
              <a:rPr lang="fr-CH" b="1" dirty="0">
                <a:solidFill>
                  <a:srgbClr val="C5DFB4"/>
                </a:solidFill>
              </a:rPr>
            </a:br>
            <a:r>
              <a:rPr lang="fr-CH" sz="1400" i="1" dirty="0" err="1"/>
              <a:t>Vertreter</a:t>
            </a:r>
            <a:r>
              <a:rPr lang="fr-CH" sz="1400" i="1" dirty="0"/>
              <a:t> Administration</a:t>
            </a:r>
          </a:p>
        </p:txBody>
      </p:sp>
      <p:pic>
        <p:nvPicPr>
          <p:cNvPr id="3" name="Image 2"/>
          <p:cNvPicPr>
            <a:picLocks noChangeAspect="1"/>
          </p:cNvPicPr>
          <p:nvPr/>
        </p:nvPicPr>
        <p:blipFill>
          <a:blip r:embed="rId3"/>
          <a:stretch>
            <a:fillRect/>
          </a:stretch>
        </p:blipFill>
        <p:spPr>
          <a:xfrm>
            <a:off x="755576" y="2303275"/>
            <a:ext cx="2160240" cy="2129351"/>
          </a:xfrm>
          <a:prstGeom prst="rect">
            <a:avLst/>
          </a:prstGeom>
        </p:spPr>
      </p:pic>
      <p:pic>
        <p:nvPicPr>
          <p:cNvPr id="4" name="Image 3"/>
          <p:cNvPicPr>
            <a:picLocks noChangeAspect="1"/>
          </p:cNvPicPr>
          <p:nvPr/>
        </p:nvPicPr>
        <p:blipFill>
          <a:blip r:embed="rId4"/>
          <a:stretch>
            <a:fillRect/>
          </a:stretch>
        </p:blipFill>
        <p:spPr>
          <a:xfrm>
            <a:off x="5284029" y="2303275"/>
            <a:ext cx="1952267" cy="2148190"/>
          </a:xfrm>
          <a:prstGeom prst="rect">
            <a:avLst/>
          </a:prstGeom>
        </p:spPr>
      </p:pic>
    </p:spTree>
    <p:extLst>
      <p:ext uri="{BB962C8B-B14F-4D97-AF65-F5344CB8AC3E}">
        <p14:creationId xmlns:p14="http://schemas.microsoft.com/office/powerpoint/2010/main" val="4189483372"/>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640453" y="4663060"/>
            <a:ext cx="2808312" cy="553998"/>
          </a:xfrm>
          <a:prstGeom prst="rect">
            <a:avLst/>
          </a:prstGeom>
          <a:noFill/>
        </p:spPr>
        <p:txBody>
          <a:bodyPr wrap="square" rtlCol="0">
            <a:spAutoFit/>
          </a:bodyPr>
          <a:lstStyle/>
          <a:p>
            <a:r>
              <a:rPr lang="fr-CH" dirty="0" err="1"/>
              <a:t>Hr</a:t>
            </a:r>
            <a:r>
              <a:rPr lang="fr-CH" dirty="0"/>
              <a:t>. Jean-Claude Moix</a:t>
            </a:r>
            <a:br>
              <a:rPr lang="fr-CH" dirty="0"/>
            </a:br>
            <a:r>
              <a:rPr lang="de-DE" sz="1400" i="1" dirty="0"/>
              <a:t>Vertreter für Justiz und Polizei</a:t>
            </a:r>
            <a:r>
              <a:rPr lang="fr-CH" sz="1400" i="1" dirty="0"/>
              <a:t> </a:t>
            </a:r>
            <a:endParaRPr lang="fr-FR" sz="1400" i="1" dirty="0"/>
          </a:p>
        </p:txBody>
      </p:sp>
      <p:sp>
        <p:nvSpPr>
          <p:cNvPr id="7" name="ZoneTexte 6"/>
          <p:cNvSpPr txBox="1"/>
          <p:nvPr/>
        </p:nvSpPr>
        <p:spPr>
          <a:xfrm>
            <a:off x="5148064" y="4725144"/>
            <a:ext cx="2808312" cy="553998"/>
          </a:xfrm>
          <a:prstGeom prst="rect">
            <a:avLst/>
          </a:prstGeom>
          <a:noFill/>
        </p:spPr>
        <p:txBody>
          <a:bodyPr wrap="square" rtlCol="0">
            <a:spAutoFit/>
          </a:bodyPr>
          <a:lstStyle/>
          <a:p>
            <a:r>
              <a:rPr lang="fr-CH" dirty="0" err="1"/>
              <a:t>Hr</a:t>
            </a:r>
            <a:r>
              <a:rPr lang="fr-CH" dirty="0"/>
              <a:t>. Denis </a:t>
            </a:r>
            <a:r>
              <a:rPr lang="fr-CH" dirty="0" err="1"/>
              <a:t>Varrin</a:t>
            </a:r>
            <a:endParaRPr lang="fr-CH" dirty="0"/>
          </a:p>
          <a:p>
            <a:r>
              <a:rPr lang="fr-CH" sz="1400" i="1" dirty="0" err="1"/>
              <a:t>Vertreter</a:t>
            </a:r>
            <a:r>
              <a:rPr lang="fr-CH" sz="1400" i="1" dirty="0"/>
              <a:t> </a:t>
            </a:r>
            <a:r>
              <a:rPr lang="fr-CH" sz="1400" i="1" dirty="0" err="1"/>
              <a:t>Unterrichtswesen</a:t>
            </a:r>
            <a:endParaRPr lang="fr-CH" sz="1400" b="1" i="1" dirty="0">
              <a:solidFill>
                <a:srgbClr val="C5DFB4"/>
              </a:solidFill>
            </a:endParaRPr>
          </a:p>
        </p:txBody>
      </p:sp>
      <p:sp>
        <p:nvSpPr>
          <p:cNvPr id="11" name="Titre 3"/>
          <p:cNvSpPr txBox="1">
            <a:spLocks/>
          </p:cNvSpPr>
          <p:nvPr/>
        </p:nvSpPr>
        <p:spPr>
          <a:xfrm>
            <a:off x="755576" y="950057"/>
            <a:ext cx="8388424" cy="72008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tabLst>
                <a:tab pos="449263" algn="l"/>
              </a:tabLst>
            </a:pP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3. </a:t>
            </a:r>
            <a:r>
              <a:rPr lang="fr-CH" sz="3200" b="1"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Präsentation</a:t>
            </a: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a:t>
            </a:r>
            <a:r>
              <a:rPr lang="fr-CH" sz="3200" b="1"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und</a:t>
            </a: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Wahl des VPZ-</a:t>
            </a:r>
            <a:r>
              <a:rPr lang="fr-CH" sz="3200" b="1"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Komitees</a:t>
            </a:r>
            <a:endParaRPr lang="fr-FR"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tangle 11"/>
          <p:cNvSpPr/>
          <p:nvPr/>
        </p:nvSpPr>
        <p:spPr>
          <a:xfrm>
            <a:off x="2044609" y="1486322"/>
            <a:ext cx="5297925" cy="461665"/>
          </a:xfrm>
          <a:prstGeom prst="rect">
            <a:avLst/>
          </a:prstGeom>
        </p:spPr>
        <p:txBody>
          <a:bodyPr wrap="none">
            <a:spAutoFit/>
          </a:bodyPr>
          <a:lstStyle/>
          <a:p>
            <a:pPr>
              <a:spcBef>
                <a:spcPct val="20000"/>
              </a:spcBef>
            </a:pPr>
            <a:r>
              <a:rPr lang="fr-FR" sz="2400" b="1" dirty="0" err="1">
                <a:solidFill>
                  <a:srgbClr val="B8D1DB"/>
                </a:solidFill>
                <a:latin typeface="Calibri" panose="020F0502020204030204" pitchFamily="34" charset="0"/>
                <a:ea typeface="Calibri" panose="020F0502020204030204" pitchFamily="34" charset="0"/>
                <a:cs typeface="Calibri" panose="020F0502020204030204" pitchFamily="34" charset="0"/>
              </a:rPr>
              <a:t>Präsentation</a:t>
            </a:r>
            <a:r>
              <a:rPr lang="fr-FR" sz="2400" b="1" dirty="0">
                <a:solidFill>
                  <a:srgbClr val="B8D1DB"/>
                </a:solidFill>
                <a:latin typeface="Calibri" panose="020F0502020204030204" pitchFamily="34" charset="0"/>
                <a:ea typeface="Calibri" panose="020F0502020204030204" pitchFamily="34" charset="0"/>
                <a:cs typeface="Calibri" panose="020F0502020204030204" pitchFamily="34" charset="0"/>
              </a:rPr>
              <a:t> der </a:t>
            </a:r>
            <a:r>
              <a:rPr lang="fr-FR" sz="2400" b="1" dirty="0" err="1">
                <a:solidFill>
                  <a:srgbClr val="B8D1DB"/>
                </a:solidFill>
                <a:latin typeface="Calibri" panose="020F0502020204030204" pitchFamily="34" charset="0"/>
                <a:ea typeface="Calibri" panose="020F0502020204030204" pitchFamily="34" charset="0"/>
                <a:cs typeface="Calibri" panose="020F0502020204030204" pitchFamily="34" charset="0"/>
              </a:rPr>
              <a:t>Kandidaten</a:t>
            </a:r>
            <a:r>
              <a:rPr lang="fr-FR" sz="2400" b="1" dirty="0">
                <a:solidFill>
                  <a:srgbClr val="B8D1DB"/>
                </a:solidFill>
                <a:latin typeface="Calibri" panose="020F0502020204030204" pitchFamily="34" charset="0"/>
                <a:ea typeface="Calibri" panose="020F0502020204030204" pitchFamily="34" charset="0"/>
                <a:cs typeface="Calibri" panose="020F0502020204030204" pitchFamily="34" charset="0"/>
              </a:rPr>
              <a:t> </a:t>
            </a:r>
            <a:r>
              <a:rPr lang="fr-FR" sz="2400" b="1" dirty="0" err="1">
                <a:solidFill>
                  <a:srgbClr val="B8D1DB"/>
                </a:solidFill>
                <a:latin typeface="Calibri" panose="020F0502020204030204" pitchFamily="34" charset="0"/>
                <a:ea typeface="Calibri" panose="020F0502020204030204" pitchFamily="34" charset="0"/>
                <a:cs typeface="Calibri" panose="020F0502020204030204" pitchFamily="34" charset="0"/>
              </a:rPr>
              <a:t>und</a:t>
            </a:r>
            <a:r>
              <a:rPr lang="fr-FR" sz="2400" b="1" dirty="0">
                <a:solidFill>
                  <a:srgbClr val="B8D1DB"/>
                </a:solidFill>
                <a:latin typeface="Calibri" panose="020F0502020204030204" pitchFamily="34" charset="0"/>
                <a:ea typeface="Calibri" panose="020F0502020204030204" pitchFamily="34" charset="0"/>
                <a:cs typeface="Calibri" panose="020F0502020204030204" pitchFamily="34" charset="0"/>
              </a:rPr>
              <a:t> Wahl</a:t>
            </a:r>
          </a:p>
        </p:txBody>
      </p:sp>
      <p:pic>
        <p:nvPicPr>
          <p:cNvPr id="9" name="Image 8"/>
          <p:cNvPicPr>
            <a:picLocks noChangeAspect="1"/>
          </p:cNvPicPr>
          <p:nvPr/>
        </p:nvPicPr>
        <p:blipFill>
          <a:blip r:embed="rId3"/>
          <a:stretch>
            <a:fillRect/>
          </a:stretch>
        </p:blipFill>
        <p:spPr>
          <a:xfrm>
            <a:off x="5220072" y="2204183"/>
            <a:ext cx="1628914" cy="1863671"/>
          </a:xfrm>
          <a:prstGeom prst="rect">
            <a:avLst/>
          </a:prstGeom>
        </p:spPr>
      </p:pic>
      <p:pic>
        <p:nvPicPr>
          <p:cNvPr id="14" name="Image 13"/>
          <p:cNvPicPr>
            <a:picLocks noChangeAspect="1"/>
          </p:cNvPicPr>
          <p:nvPr/>
        </p:nvPicPr>
        <p:blipFill>
          <a:blip r:embed="rId4"/>
          <a:stretch>
            <a:fillRect/>
          </a:stretch>
        </p:blipFill>
        <p:spPr>
          <a:xfrm>
            <a:off x="1115616" y="2208809"/>
            <a:ext cx="1765796" cy="1911828"/>
          </a:xfrm>
          <a:prstGeom prst="rect">
            <a:avLst/>
          </a:prstGeom>
        </p:spPr>
      </p:pic>
    </p:spTree>
    <p:extLst>
      <p:ext uri="{BB962C8B-B14F-4D97-AF65-F5344CB8AC3E}">
        <p14:creationId xmlns:p14="http://schemas.microsoft.com/office/powerpoint/2010/main" val="3674716174"/>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3"/>
          <p:cNvSpPr txBox="1">
            <a:spLocks/>
          </p:cNvSpPr>
          <p:nvPr/>
        </p:nvSpPr>
        <p:spPr>
          <a:xfrm>
            <a:off x="755576" y="950057"/>
            <a:ext cx="8388424" cy="72008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tabLst>
                <a:tab pos="449263" algn="l"/>
              </a:tabLst>
            </a:pP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3. </a:t>
            </a:r>
            <a:r>
              <a:rPr lang="fr-CH" sz="3200" b="1"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Präsentation</a:t>
            </a: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a:t>
            </a:r>
            <a:r>
              <a:rPr lang="fr-CH" sz="3200" b="1"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und</a:t>
            </a: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Wahl des VPZ-</a:t>
            </a:r>
            <a:r>
              <a:rPr lang="fr-CH" sz="3200" b="1"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Komitees</a:t>
            </a:r>
            <a:endParaRPr lang="fr-FR"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tangle 11"/>
          <p:cNvSpPr/>
          <p:nvPr/>
        </p:nvSpPr>
        <p:spPr>
          <a:xfrm>
            <a:off x="2123728" y="1448111"/>
            <a:ext cx="5297925" cy="461665"/>
          </a:xfrm>
          <a:prstGeom prst="rect">
            <a:avLst/>
          </a:prstGeom>
        </p:spPr>
        <p:txBody>
          <a:bodyPr wrap="none">
            <a:spAutoFit/>
          </a:bodyPr>
          <a:lstStyle/>
          <a:p>
            <a:pPr>
              <a:spcBef>
                <a:spcPct val="20000"/>
              </a:spcBef>
            </a:pPr>
            <a:r>
              <a:rPr lang="fr-FR" sz="2400" b="1" dirty="0" err="1">
                <a:solidFill>
                  <a:srgbClr val="B8D1DB"/>
                </a:solidFill>
                <a:latin typeface="Calibri" panose="020F0502020204030204" pitchFamily="34" charset="0"/>
                <a:ea typeface="Calibri" panose="020F0502020204030204" pitchFamily="34" charset="0"/>
                <a:cs typeface="Calibri" panose="020F0502020204030204" pitchFamily="34" charset="0"/>
              </a:rPr>
              <a:t>Präsentation</a:t>
            </a:r>
            <a:r>
              <a:rPr lang="fr-FR" sz="2400" b="1" dirty="0">
                <a:solidFill>
                  <a:srgbClr val="B8D1DB"/>
                </a:solidFill>
                <a:latin typeface="Calibri" panose="020F0502020204030204" pitchFamily="34" charset="0"/>
                <a:ea typeface="Calibri" panose="020F0502020204030204" pitchFamily="34" charset="0"/>
                <a:cs typeface="Calibri" panose="020F0502020204030204" pitchFamily="34" charset="0"/>
              </a:rPr>
              <a:t> der </a:t>
            </a:r>
            <a:r>
              <a:rPr lang="fr-FR" sz="2400" b="1" dirty="0" err="1">
                <a:solidFill>
                  <a:srgbClr val="B8D1DB"/>
                </a:solidFill>
                <a:latin typeface="Calibri" panose="020F0502020204030204" pitchFamily="34" charset="0"/>
                <a:ea typeface="Calibri" panose="020F0502020204030204" pitchFamily="34" charset="0"/>
                <a:cs typeface="Calibri" panose="020F0502020204030204" pitchFamily="34" charset="0"/>
              </a:rPr>
              <a:t>Kandidaten</a:t>
            </a:r>
            <a:r>
              <a:rPr lang="fr-FR" sz="2400" b="1" dirty="0">
                <a:solidFill>
                  <a:srgbClr val="B8D1DB"/>
                </a:solidFill>
                <a:latin typeface="Calibri" panose="020F0502020204030204" pitchFamily="34" charset="0"/>
                <a:ea typeface="Calibri" panose="020F0502020204030204" pitchFamily="34" charset="0"/>
                <a:cs typeface="Calibri" panose="020F0502020204030204" pitchFamily="34" charset="0"/>
              </a:rPr>
              <a:t> </a:t>
            </a:r>
            <a:r>
              <a:rPr lang="fr-FR" sz="2400" b="1" dirty="0" err="1">
                <a:solidFill>
                  <a:srgbClr val="B8D1DB"/>
                </a:solidFill>
                <a:latin typeface="Calibri" panose="020F0502020204030204" pitchFamily="34" charset="0"/>
                <a:ea typeface="Calibri" panose="020F0502020204030204" pitchFamily="34" charset="0"/>
                <a:cs typeface="Calibri" panose="020F0502020204030204" pitchFamily="34" charset="0"/>
              </a:rPr>
              <a:t>und</a:t>
            </a:r>
            <a:r>
              <a:rPr lang="fr-FR" sz="2400" b="1" dirty="0">
                <a:solidFill>
                  <a:srgbClr val="B8D1DB"/>
                </a:solidFill>
                <a:latin typeface="Calibri" panose="020F0502020204030204" pitchFamily="34" charset="0"/>
                <a:ea typeface="Calibri" panose="020F0502020204030204" pitchFamily="34" charset="0"/>
                <a:cs typeface="Calibri" panose="020F0502020204030204" pitchFamily="34" charset="0"/>
              </a:rPr>
              <a:t> Wahl</a:t>
            </a:r>
          </a:p>
        </p:txBody>
      </p:sp>
      <p:sp>
        <p:nvSpPr>
          <p:cNvPr id="10" name="ZoneTexte 9"/>
          <p:cNvSpPr txBox="1"/>
          <p:nvPr/>
        </p:nvSpPr>
        <p:spPr>
          <a:xfrm>
            <a:off x="5393372" y="2325848"/>
            <a:ext cx="2808312" cy="553998"/>
          </a:xfrm>
          <a:prstGeom prst="rect">
            <a:avLst/>
          </a:prstGeom>
          <a:noFill/>
        </p:spPr>
        <p:txBody>
          <a:bodyPr wrap="square" rtlCol="0">
            <a:spAutoFit/>
          </a:bodyPr>
          <a:lstStyle/>
          <a:p>
            <a:r>
              <a:rPr lang="fr-CH" dirty="0" err="1"/>
              <a:t>Hr</a:t>
            </a:r>
            <a:r>
              <a:rPr lang="fr-CH" dirty="0"/>
              <a:t>. Jean-Michel Micheloud</a:t>
            </a:r>
          </a:p>
          <a:p>
            <a:r>
              <a:rPr lang="fr-CH" sz="1400" i="1" dirty="0" err="1"/>
              <a:t>Vertreter</a:t>
            </a:r>
            <a:r>
              <a:rPr lang="fr-CH" sz="1400" i="1" dirty="0"/>
              <a:t> Administration</a:t>
            </a:r>
          </a:p>
        </p:txBody>
      </p:sp>
      <p:sp>
        <p:nvSpPr>
          <p:cNvPr id="13" name="ZoneTexte 12"/>
          <p:cNvSpPr txBox="1"/>
          <p:nvPr/>
        </p:nvSpPr>
        <p:spPr>
          <a:xfrm>
            <a:off x="395536" y="2238701"/>
            <a:ext cx="2520280" cy="553998"/>
          </a:xfrm>
          <a:prstGeom prst="rect">
            <a:avLst/>
          </a:prstGeom>
          <a:noFill/>
        </p:spPr>
        <p:txBody>
          <a:bodyPr wrap="square" rtlCol="0">
            <a:spAutoFit/>
          </a:bodyPr>
          <a:lstStyle/>
          <a:p>
            <a:r>
              <a:rPr lang="fr-CH" dirty="0" err="1"/>
              <a:t>Hr</a:t>
            </a:r>
            <a:r>
              <a:rPr lang="fr-CH" dirty="0"/>
              <a:t>. Nicolas Fournier</a:t>
            </a:r>
          </a:p>
          <a:p>
            <a:r>
              <a:rPr lang="fr-CH" sz="1400" i="1" dirty="0" err="1"/>
              <a:t>Vertreter</a:t>
            </a:r>
            <a:r>
              <a:rPr lang="fr-CH" sz="1400" i="1" dirty="0"/>
              <a:t> </a:t>
            </a:r>
            <a:r>
              <a:rPr lang="fr-CH" sz="1400" i="1" dirty="0" err="1"/>
              <a:t>Unterrichtswesen</a:t>
            </a:r>
            <a:endParaRPr lang="fr-CH" sz="1400" i="1" dirty="0"/>
          </a:p>
        </p:txBody>
      </p:sp>
      <p:pic>
        <p:nvPicPr>
          <p:cNvPr id="4" name="Image 3"/>
          <p:cNvPicPr>
            <a:picLocks noChangeAspect="1"/>
          </p:cNvPicPr>
          <p:nvPr/>
        </p:nvPicPr>
        <p:blipFill>
          <a:blip r:embed="rId3"/>
          <a:stretch>
            <a:fillRect/>
          </a:stretch>
        </p:blipFill>
        <p:spPr>
          <a:xfrm>
            <a:off x="1133289" y="2841903"/>
            <a:ext cx="1782527" cy="1944954"/>
          </a:xfrm>
          <a:prstGeom prst="rect">
            <a:avLst/>
          </a:prstGeom>
        </p:spPr>
      </p:pic>
      <p:pic>
        <p:nvPicPr>
          <p:cNvPr id="9" name="Image 8"/>
          <p:cNvPicPr>
            <a:picLocks noChangeAspect="1"/>
          </p:cNvPicPr>
          <p:nvPr/>
        </p:nvPicPr>
        <p:blipFill>
          <a:blip r:embed="rId4"/>
          <a:stretch>
            <a:fillRect/>
          </a:stretch>
        </p:blipFill>
        <p:spPr>
          <a:xfrm>
            <a:off x="5940152" y="3023028"/>
            <a:ext cx="1874217" cy="1982097"/>
          </a:xfrm>
          <a:prstGeom prst="rect">
            <a:avLst/>
          </a:prstGeom>
        </p:spPr>
      </p:pic>
    </p:spTree>
    <p:extLst>
      <p:ext uri="{BB962C8B-B14F-4D97-AF65-F5344CB8AC3E}">
        <p14:creationId xmlns:p14="http://schemas.microsoft.com/office/powerpoint/2010/main" val="934886137"/>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3"/>
          <p:cNvSpPr txBox="1">
            <a:spLocks/>
          </p:cNvSpPr>
          <p:nvPr/>
        </p:nvSpPr>
        <p:spPr>
          <a:xfrm>
            <a:off x="755576" y="950057"/>
            <a:ext cx="8388424" cy="72008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tabLst>
                <a:tab pos="449263" algn="l"/>
              </a:tabLst>
            </a:pP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3. </a:t>
            </a:r>
            <a:r>
              <a:rPr lang="fr-CH" sz="3200" b="1"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Präsentation</a:t>
            </a: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a:t>
            </a:r>
            <a:r>
              <a:rPr lang="fr-CH" sz="3200" b="1"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und</a:t>
            </a: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Wahl des VPZ-</a:t>
            </a:r>
            <a:r>
              <a:rPr lang="fr-CH" sz="3200" b="1"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Komitees</a:t>
            </a:r>
            <a:endParaRPr lang="fr-FR"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tangle 11"/>
          <p:cNvSpPr/>
          <p:nvPr/>
        </p:nvSpPr>
        <p:spPr>
          <a:xfrm>
            <a:off x="2123728" y="1448111"/>
            <a:ext cx="5297925" cy="461665"/>
          </a:xfrm>
          <a:prstGeom prst="rect">
            <a:avLst/>
          </a:prstGeom>
        </p:spPr>
        <p:txBody>
          <a:bodyPr wrap="none">
            <a:spAutoFit/>
          </a:bodyPr>
          <a:lstStyle/>
          <a:p>
            <a:pPr>
              <a:spcBef>
                <a:spcPct val="20000"/>
              </a:spcBef>
            </a:pPr>
            <a:r>
              <a:rPr lang="fr-FR" sz="2400" b="1" dirty="0" err="1">
                <a:solidFill>
                  <a:srgbClr val="B8D1DB"/>
                </a:solidFill>
                <a:latin typeface="Calibri" panose="020F0502020204030204" pitchFamily="34" charset="0"/>
                <a:ea typeface="Calibri" panose="020F0502020204030204" pitchFamily="34" charset="0"/>
                <a:cs typeface="Calibri" panose="020F0502020204030204" pitchFamily="34" charset="0"/>
              </a:rPr>
              <a:t>Präsentation</a:t>
            </a:r>
            <a:r>
              <a:rPr lang="fr-FR" sz="2400" b="1" dirty="0">
                <a:solidFill>
                  <a:srgbClr val="B8D1DB"/>
                </a:solidFill>
                <a:latin typeface="Calibri" panose="020F0502020204030204" pitchFamily="34" charset="0"/>
                <a:ea typeface="Calibri" panose="020F0502020204030204" pitchFamily="34" charset="0"/>
                <a:cs typeface="Calibri" panose="020F0502020204030204" pitchFamily="34" charset="0"/>
              </a:rPr>
              <a:t> der </a:t>
            </a:r>
            <a:r>
              <a:rPr lang="fr-FR" sz="2400" b="1" dirty="0" err="1">
                <a:solidFill>
                  <a:srgbClr val="B8D1DB"/>
                </a:solidFill>
                <a:latin typeface="Calibri" panose="020F0502020204030204" pitchFamily="34" charset="0"/>
                <a:ea typeface="Calibri" panose="020F0502020204030204" pitchFamily="34" charset="0"/>
                <a:cs typeface="Calibri" panose="020F0502020204030204" pitchFamily="34" charset="0"/>
              </a:rPr>
              <a:t>Kandidaten</a:t>
            </a:r>
            <a:r>
              <a:rPr lang="fr-FR" sz="2400" b="1" dirty="0">
                <a:solidFill>
                  <a:srgbClr val="B8D1DB"/>
                </a:solidFill>
                <a:latin typeface="Calibri" panose="020F0502020204030204" pitchFamily="34" charset="0"/>
                <a:ea typeface="Calibri" panose="020F0502020204030204" pitchFamily="34" charset="0"/>
                <a:cs typeface="Calibri" panose="020F0502020204030204" pitchFamily="34" charset="0"/>
              </a:rPr>
              <a:t> </a:t>
            </a:r>
            <a:r>
              <a:rPr lang="fr-FR" sz="2400" b="1" dirty="0" err="1">
                <a:solidFill>
                  <a:srgbClr val="B8D1DB"/>
                </a:solidFill>
                <a:latin typeface="Calibri" panose="020F0502020204030204" pitchFamily="34" charset="0"/>
                <a:ea typeface="Calibri" panose="020F0502020204030204" pitchFamily="34" charset="0"/>
                <a:cs typeface="Calibri" panose="020F0502020204030204" pitchFamily="34" charset="0"/>
              </a:rPr>
              <a:t>und</a:t>
            </a:r>
            <a:r>
              <a:rPr lang="fr-FR" sz="2400" b="1" dirty="0">
                <a:solidFill>
                  <a:srgbClr val="B8D1DB"/>
                </a:solidFill>
                <a:latin typeface="Calibri" panose="020F0502020204030204" pitchFamily="34" charset="0"/>
                <a:ea typeface="Calibri" panose="020F0502020204030204" pitchFamily="34" charset="0"/>
                <a:cs typeface="Calibri" panose="020F0502020204030204" pitchFamily="34" charset="0"/>
              </a:rPr>
              <a:t> Wahl</a:t>
            </a:r>
          </a:p>
        </p:txBody>
      </p:sp>
      <p:sp>
        <p:nvSpPr>
          <p:cNvPr id="14" name="ZoneTexte 13"/>
          <p:cNvSpPr txBox="1"/>
          <p:nvPr/>
        </p:nvSpPr>
        <p:spPr>
          <a:xfrm>
            <a:off x="2555776" y="5232766"/>
            <a:ext cx="2736304" cy="553998"/>
          </a:xfrm>
          <a:prstGeom prst="rect">
            <a:avLst/>
          </a:prstGeom>
          <a:noFill/>
        </p:spPr>
        <p:txBody>
          <a:bodyPr wrap="square" rtlCol="0">
            <a:spAutoFit/>
          </a:bodyPr>
          <a:lstStyle/>
          <a:p>
            <a:r>
              <a:rPr lang="fr-CH" dirty="0"/>
              <a:t>…………………?</a:t>
            </a:r>
          </a:p>
          <a:p>
            <a:r>
              <a:rPr lang="fr-CH" sz="1400" b="1" dirty="0" err="1"/>
              <a:t>Vertreter</a:t>
            </a:r>
            <a:r>
              <a:rPr lang="fr-CH" sz="1400" b="1" dirty="0"/>
              <a:t>/-</a:t>
            </a:r>
            <a:r>
              <a:rPr lang="fr-CH" sz="1400" b="1" dirty="0" smtClean="0"/>
              <a:t>in </a:t>
            </a:r>
            <a:endParaRPr lang="fr-CH" sz="1400" b="1" dirty="0"/>
          </a:p>
        </p:txBody>
      </p:sp>
      <p:pic>
        <p:nvPicPr>
          <p:cNvPr id="3" name="Image 2"/>
          <p:cNvPicPr>
            <a:picLocks noChangeAspect="1"/>
          </p:cNvPicPr>
          <p:nvPr/>
        </p:nvPicPr>
        <p:blipFill>
          <a:blip r:embed="rId3"/>
          <a:stretch>
            <a:fillRect/>
          </a:stretch>
        </p:blipFill>
        <p:spPr>
          <a:xfrm>
            <a:off x="6261360" y="4498087"/>
            <a:ext cx="1936537" cy="1288677"/>
          </a:xfrm>
          <a:prstGeom prst="rect">
            <a:avLst/>
          </a:prstGeom>
        </p:spPr>
      </p:pic>
      <p:sp>
        <p:nvSpPr>
          <p:cNvPr id="2" name="Rectangle 1"/>
          <p:cNvSpPr/>
          <p:nvPr/>
        </p:nvSpPr>
        <p:spPr>
          <a:xfrm>
            <a:off x="1691680" y="4663052"/>
            <a:ext cx="4572000" cy="584775"/>
          </a:xfrm>
          <a:prstGeom prst="rect">
            <a:avLst/>
          </a:prstGeom>
        </p:spPr>
        <p:txBody>
          <a:bodyPr>
            <a:spAutoFit/>
          </a:bodyPr>
          <a:lstStyle/>
          <a:p>
            <a:r>
              <a:rPr lang="de-DE" dirty="0"/>
              <a:t>Das Team ist nicht voll besetzt. Die Statuten sehen ein Minimum von drei Personen vor. </a:t>
            </a:r>
            <a:endParaRPr lang="fr-CH" dirty="0"/>
          </a:p>
        </p:txBody>
      </p:sp>
      <p:sp>
        <p:nvSpPr>
          <p:cNvPr id="7" name="ZoneTexte 6"/>
          <p:cNvSpPr txBox="1"/>
          <p:nvPr/>
        </p:nvSpPr>
        <p:spPr>
          <a:xfrm>
            <a:off x="719572" y="2255859"/>
            <a:ext cx="2808312" cy="769441"/>
          </a:xfrm>
          <a:prstGeom prst="rect">
            <a:avLst/>
          </a:prstGeom>
          <a:noFill/>
        </p:spPr>
        <p:txBody>
          <a:bodyPr wrap="square" rtlCol="0">
            <a:spAutoFit/>
          </a:bodyPr>
          <a:lstStyle/>
          <a:p>
            <a:r>
              <a:rPr lang="fr-CH" dirty="0" err="1"/>
              <a:t>Hr</a:t>
            </a:r>
            <a:r>
              <a:rPr lang="fr-CH" dirty="0"/>
              <a:t>. </a:t>
            </a:r>
            <a:r>
              <a:rPr lang="fr-CH" dirty="0" smtClean="0"/>
              <a:t>Markus Rieder</a:t>
            </a:r>
            <a:r>
              <a:rPr lang="fr-CH" dirty="0"/>
              <a:t/>
            </a:r>
            <a:br>
              <a:rPr lang="fr-CH" dirty="0"/>
            </a:br>
            <a:r>
              <a:rPr lang="de-DE" sz="1400" i="1" dirty="0"/>
              <a:t>Vertreter für Justiz und </a:t>
            </a:r>
            <a:r>
              <a:rPr lang="de-DE" sz="1400" i="1" dirty="0" smtClean="0"/>
              <a:t>Polizei</a:t>
            </a:r>
          </a:p>
          <a:p>
            <a:r>
              <a:rPr lang="de-DE" sz="1400" i="1" dirty="0" smtClean="0"/>
              <a:t>Und Oberwallis</a:t>
            </a:r>
            <a:r>
              <a:rPr lang="fr-CH" sz="1400" i="1" dirty="0" smtClean="0"/>
              <a:t> </a:t>
            </a:r>
            <a:endParaRPr lang="fr-FR" sz="1400" i="1" dirty="0"/>
          </a:p>
        </p:txBody>
      </p:sp>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0591" y="2072280"/>
            <a:ext cx="1871489" cy="1906040"/>
          </a:xfrm>
          <a:prstGeom prst="rect">
            <a:avLst/>
          </a:prstGeom>
        </p:spPr>
      </p:pic>
    </p:spTree>
    <p:extLst>
      <p:ext uri="{BB962C8B-B14F-4D97-AF65-F5344CB8AC3E}">
        <p14:creationId xmlns:p14="http://schemas.microsoft.com/office/powerpoint/2010/main" val="491848586"/>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p:cNvPicPr>
            <a:picLocks noGrp="1" noChangeAspect="1"/>
          </p:cNvPicPr>
          <p:nvPr>
            <p:ph idx="1"/>
          </p:nvPr>
        </p:nvPicPr>
        <p:blipFill>
          <a:blip r:embed="rId3"/>
          <a:stretch>
            <a:fillRect/>
          </a:stretch>
        </p:blipFill>
        <p:spPr>
          <a:xfrm>
            <a:off x="4355976" y="2780928"/>
            <a:ext cx="2206278" cy="2520280"/>
          </a:xfrm>
          <a:prstGeom prst="rect">
            <a:avLst/>
          </a:prstGeom>
        </p:spPr>
      </p:pic>
      <p:sp>
        <p:nvSpPr>
          <p:cNvPr id="5" name="ZoneTexte 4"/>
          <p:cNvSpPr txBox="1"/>
          <p:nvPr/>
        </p:nvSpPr>
        <p:spPr>
          <a:xfrm>
            <a:off x="2591780" y="3696900"/>
            <a:ext cx="2520280" cy="584775"/>
          </a:xfrm>
          <a:prstGeom prst="rect">
            <a:avLst/>
          </a:prstGeom>
          <a:noFill/>
        </p:spPr>
        <p:txBody>
          <a:bodyPr wrap="square" rtlCol="0">
            <a:spAutoFit/>
          </a:bodyPr>
          <a:lstStyle/>
          <a:p>
            <a:endParaRPr lang="fr-CH" b="1" dirty="0"/>
          </a:p>
          <a:p>
            <a:r>
              <a:rPr lang="fr-CH" dirty="0" err="1"/>
              <a:t>Hr</a:t>
            </a:r>
            <a:r>
              <a:rPr lang="fr-CH" dirty="0"/>
              <a:t>. Denis Varrin </a:t>
            </a:r>
            <a:endParaRPr lang="fr-FR" dirty="0"/>
          </a:p>
        </p:txBody>
      </p:sp>
      <p:sp>
        <p:nvSpPr>
          <p:cNvPr id="6" name="ZoneTexte 5"/>
          <p:cNvSpPr txBox="1"/>
          <p:nvPr/>
        </p:nvSpPr>
        <p:spPr>
          <a:xfrm>
            <a:off x="2993265" y="5373216"/>
            <a:ext cx="5467437" cy="584775"/>
          </a:xfrm>
          <a:prstGeom prst="rect">
            <a:avLst/>
          </a:prstGeom>
          <a:noFill/>
        </p:spPr>
        <p:txBody>
          <a:bodyPr wrap="square" rtlCol="0">
            <a:spAutoFit/>
          </a:bodyPr>
          <a:lstStyle/>
          <a:p>
            <a:r>
              <a:rPr lang="de-DE" dirty="0"/>
              <a:t>Langjähriger Arbeitnehmervertreter im PKWAL-Komitee. </a:t>
            </a:r>
            <a:r>
              <a:rPr lang="de-DE" dirty="0" smtClean="0"/>
              <a:t/>
            </a:r>
            <a:br>
              <a:rPr lang="de-DE" dirty="0" smtClean="0"/>
            </a:br>
            <a:r>
              <a:rPr lang="de-DE" dirty="0" smtClean="0"/>
              <a:t>Er </a:t>
            </a:r>
            <a:r>
              <a:rPr lang="de-DE" dirty="0"/>
              <a:t>war ebenfalls als Vizepräsident tätig.</a:t>
            </a:r>
            <a:endParaRPr lang="fr-CH" b="1" dirty="0">
              <a:solidFill>
                <a:srgbClr val="C5DFB4"/>
              </a:solidFill>
            </a:endParaRPr>
          </a:p>
        </p:txBody>
      </p:sp>
      <p:sp>
        <p:nvSpPr>
          <p:cNvPr id="7" name="ZoneTexte 6"/>
          <p:cNvSpPr txBox="1"/>
          <p:nvPr/>
        </p:nvSpPr>
        <p:spPr>
          <a:xfrm>
            <a:off x="1043608" y="2250820"/>
            <a:ext cx="2808312" cy="830997"/>
          </a:xfrm>
          <a:prstGeom prst="rect">
            <a:avLst/>
          </a:prstGeom>
          <a:noFill/>
        </p:spPr>
        <p:txBody>
          <a:bodyPr wrap="square" rtlCol="0">
            <a:spAutoFit/>
          </a:bodyPr>
          <a:lstStyle/>
          <a:p>
            <a:r>
              <a:rPr lang="fr-CH" sz="2400" dirty="0" err="1"/>
              <a:t>Vorschlag</a:t>
            </a:r>
            <a:r>
              <a:rPr lang="fr-CH" sz="2400" dirty="0"/>
              <a:t> des </a:t>
            </a:r>
            <a:r>
              <a:rPr lang="fr-CH" sz="2400" dirty="0" err="1"/>
              <a:t>Komitees</a:t>
            </a:r>
            <a:endParaRPr lang="fr-CH" sz="2400" b="1" dirty="0">
              <a:solidFill>
                <a:srgbClr val="C5DFB4"/>
              </a:solidFill>
            </a:endParaRPr>
          </a:p>
        </p:txBody>
      </p:sp>
      <p:sp>
        <p:nvSpPr>
          <p:cNvPr id="11" name="Titre 3"/>
          <p:cNvSpPr txBox="1">
            <a:spLocks/>
          </p:cNvSpPr>
          <p:nvPr/>
        </p:nvSpPr>
        <p:spPr>
          <a:xfrm>
            <a:off x="755576" y="950057"/>
            <a:ext cx="8388424" cy="72008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tabLst>
                <a:tab pos="449263" algn="l"/>
              </a:tabLst>
            </a:pP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3. </a:t>
            </a:r>
            <a:r>
              <a:rPr lang="fr-CH" sz="3200" b="1"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Präsentation</a:t>
            </a: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a:t>
            </a:r>
            <a:r>
              <a:rPr lang="fr-CH" sz="3200" b="1"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und</a:t>
            </a: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Wahl des VPZ-</a:t>
            </a:r>
            <a:r>
              <a:rPr lang="fr-CH" sz="3200" b="1"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Komitees</a:t>
            </a:r>
            <a:endParaRPr lang="fr-FR"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tangle 11"/>
          <p:cNvSpPr/>
          <p:nvPr/>
        </p:nvSpPr>
        <p:spPr>
          <a:xfrm>
            <a:off x="2903967" y="1466225"/>
            <a:ext cx="2823017" cy="461665"/>
          </a:xfrm>
          <a:prstGeom prst="rect">
            <a:avLst/>
          </a:prstGeom>
        </p:spPr>
        <p:txBody>
          <a:bodyPr wrap="none">
            <a:spAutoFit/>
          </a:bodyPr>
          <a:lstStyle/>
          <a:p>
            <a:pPr>
              <a:spcBef>
                <a:spcPct val="20000"/>
              </a:spcBef>
            </a:pPr>
            <a:r>
              <a:rPr lang="fr-FR" sz="2400" b="1" dirty="0">
                <a:solidFill>
                  <a:srgbClr val="B8D1DB"/>
                </a:solidFill>
                <a:latin typeface="Calibri" panose="020F0502020204030204" pitchFamily="34" charset="0"/>
                <a:ea typeface="Calibri" panose="020F0502020204030204" pitchFamily="34" charset="0"/>
                <a:cs typeface="Calibri" panose="020F0502020204030204" pitchFamily="34" charset="0"/>
              </a:rPr>
              <a:t>Wahl des </a:t>
            </a:r>
            <a:r>
              <a:rPr lang="fr-FR" sz="2400" b="1" dirty="0" err="1">
                <a:solidFill>
                  <a:srgbClr val="B8D1DB"/>
                </a:solidFill>
                <a:latin typeface="Calibri" panose="020F0502020204030204" pitchFamily="34" charset="0"/>
                <a:ea typeface="Calibri" panose="020F0502020204030204" pitchFamily="34" charset="0"/>
                <a:cs typeface="Calibri" panose="020F0502020204030204" pitchFamily="34" charset="0"/>
              </a:rPr>
              <a:t>Präsidiums</a:t>
            </a:r>
            <a:endParaRPr lang="fr-FR" sz="2400" b="1" dirty="0">
              <a:solidFill>
                <a:srgbClr val="B8D1DB"/>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6650911"/>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67544" y="1926258"/>
            <a:ext cx="8075240" cy="1600668"/>
          </a:xfrm>
        </p:spPr>
        <p:txBody>
          <a:bodyPr/>
          <a:lstStyle/>
          <a:p>
            <a:r>
              <a:rPr lang="fr-CH" sz="2400" b="1" dirty="0"/>
              <a:t>Art. 18 der VPZ-</a:t>
            </a:r>
            <a:r>
              <a:rPr lang="fr-CH" sz="2400" b="1" dirty="0" err="1"/>
              <a:t>Statuten</a:t>
            </a:r>
            <a:r>
              <a:rPr lang="fr-CH" sz="2400" dirty="0"/>
              <a:t/>
            </a:r>
            <a:br>
              <a:rPr lang="fr-CH" sz="2400" dirty="0"/>
            </a:br>
            <a:r>
              <a:rPr lang="de-CH" sz="2400" dirty="0">
                <a:effectLst/>
                <a:latin typeface="Calibri" panose="020F0502020204030204" pitchFamily="34" charset="0"/>
                <a:ea typeface="Calibri" panose="020F0502020204030204" pitchFamily="34" charset="0"/>
                <a:cs typeface="Times New Roman" panose="02020603050405020304" pitchFamily="18" charset="0"/>
              </a:rPr>
              <a:t>Die Generalversammlung wählt die Rechnungsprüfungs-kommission (mindestens zwei Personen). </a:t>
            </a:r>
            <a:endParaRPr lang="fr-CH" sz="2400" dirty="0"/>
          </a:p>
        </p:txBody>
      </p:sp>
      <p:sp>
        <p:nvSpPr>
          <p:cNvPr id="11" name="Titre 3"/>
          <p:cNvSpPr txBox="1">
            <a:spLocks/>
          </p:cNvSpPr>
          <p:nvPr/>
        </p:nvSpPr>
        <p:spPr>
          <a:xfrm>
            <a:off x="755576" y="950057"/>
            <a:ext cx="8388424" cy="72008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tabLst>
                <a:tab pos="449263" algn="l"/>
              </a:tabLst>
            </a:pP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3. </a:t>
            </a:r>
            <a:r>
              <a:rPr lang="fr-CH" sz="3200" b="1"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Präsentation</a:t>
            </a: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a:t>
            </a:r>
            <a:r>
              <a:rPr lang="fr-CH" sz="3200" b="1"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und</a:t>
            </a: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Wahl des VPZ-</a:t>
            </a:r>
            <a:r>
              <a:rPr lang="fr-CH" sz="3200" b="1"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Komitees</a:t>
            </a:r>
            <a:endParaRPr lang="fr-FR"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tangle 11"/>
          <p:cNvSpPr/>
          <p:nvPr/>
        </p:nvSpPr>
        <p:spPr>
          <a:xfrm>
            <a:off x="2339752" y="1464592"/>
            <a:ext cx="3710568" cy="461665"/>
          </a:xfrm>
          <a:prstGeom prst="rect">
            <a:avLst/>
          </a:prstGeom>
        </p:spPr>
        <p:txBody>
          <a:bodyPr wrap="none">
            <a:spAutoFit/>
          </a:bodyPr>
          <a:lstStyle/>
          <a:p>
            <a:pPr>
              <a:spcBef>
                <a:spcPct val="20000"/>
              </a:spcBef>
            </a:pPr>
            <a:r>
              <a:rPr lang="fr-FR" sz="2400" b="1" dirty="0">
                <a:solidFill>
                  <a:srgbClr val="B8D1DB"/>
                </a:solidFill>
                <a:latin typeface="Calibri" panose="020F0502020204030204" pitchFamily="34" charset="0"/>
                <a:ea typeface="Calibri" panose="020F0502020204030204" pitchFamily="34" charset="0"/>
                <a:cs typeface="Calibri" panose="020F0502020204030204" pitchFamily="34" charset="0"/>
              </a:rPr>
              <a:t>Wahl der </a:t>
            </a:r>
            <a:r>
              <a:rPr lang="fr-FR" sz="2400" b="1" dirty="0" err="1">
                <a:solidFill>
                  <a:srgbClr val="B8D1DB"/>
                </a:solidFill>
                <a:latin typeface="Calibri" panose="020F0502020204030204" pitchFamily="34" charset="0"/>
                <a:ea typeface="Calibri" panose="020F0502020204030204" pitchFamily="34" charset="0"/>
                <a:cs typeface="Calibri" panose="020F0502020204030204" pitchFamily="34" charset="0"/>
              </a:rPr>
              <a:t>Rechnungsprüfer</a:t>
            </a:r>
            <a:endParaRPr lang="fr-FR" sz="2400" b="1" dirty="0">
              <a:solidFill>
                <a:srgbClr val="B8D1DB"/>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Image 3"/>
          <p:cNvPicPr>
            <a:picLocks noChangeAspect="1"/>
          </p:cNvPicPr>
          <p:nvPr/>
        </p:nvPicPr>
        <p:blipFill>
          <a:blip r:embed="rId3"/>
          <a:stretch>
            <a:fillRect/>
          </a:stretch>
        </p:blipFill>
        <p:spPr>
          <a:xfrm>
            <a:off x="899592" y="3429000"/>
            <a:ext cx="3872721" cy="2088232"/>
          </a:xfrm>
          <a:prstGeom prst="rect">
            <a:avLst/>
          </a:prstGeom>
        </p:spPr>
      </p:pic>
    </p:spTree>
    <p:extLst>
      <p:ext uri="{BB962C8B-B14F-4D97-AF65-F5344CB8AC3E}">
        <p14:creationId xmlns:p14="http://schemas.microsoft.com/office/powerpoint/2010/main" val="3257292810"/>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6748" y="1670137"/>
            <a:ext cx="7704856" cy="2593339"/>
          </a:xfrm>
          <a:prstGeom prst="rect">
            <a:avLst/>
          </a:prstGeom>
        </p:spPr>
        <p:txBody>
          <a:bodyPr wrap="square">
            <a:spAutoFit/>
          </a:bodyPr>
          <a:lstStyle/>
          <a:p>
            <a:pPr>
              <a:spcAft>
                <a:spcPts val="1200"/>
              </a:spcAft>
            </a:pPr>
            <a:r>
              <a:rPr lang="fr-CH" b="1" dirty="0">
                <a:latin typeface="Calibri" panose="020F0502020204030204" pitchFamily="34" charset="0"/>
                <a:ea typeface="Calibri" panose="020F0502020204030204" pitchFamily="34" charset="0"/>
                <a:cs typeface="Calibri" panose="020F0502020204030204" pitchFamily="34" charset="0"/>
              </a:rPr>
              <a:t>Art. 4 </a:t>
            </a:r>
            <a:r>
              <a:rPr lang="fr-CH" b="1" dirty="0" err="1">
                <a:latin typeface="Calibri" panose="020F0502020204030204" pitchFamily="34" charset="0"/>
                <a:ea typeface="Calibri" panose="020F0502020204030204" pitchFamily="34" charset="0"/>
                <a:cs typeface="Calibri" panose="020F0502020204030204" pitchFamily="34" charset="0"/>
              </a:rPr>
              <a:t>Zweck</a:t>
            </a:r>
            <a:endParaRPr lang="fr-CH" dirty="0">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de-CH" sz="2000" dirty="0">
                <a:effectLst/>
                <a:latin typeface="Calibri" panose="020F0502020204030204" pitchFamily="34" charset="0"/>
                <a:ea typeface="Calibri" panose="020F0502020204030204" pitchFamily="34" charset="0"/>
                <a:cs typeface="Times New Roman" panose="02020603050405020304" pitchFamily="18" charset="0"/>
              </a:rPr>
              <a:t>Zweck des VPZ ist es, die Verbindungen zwischen ehemaligen Mitarbeitenden des Staates Wallis bzw. des parastaatlichen Sektors aufrechtzuerhalten und zu stärken und ihre Interessen zu vertreten, insbesondere bei ihrer Pensionskasse. Diesen Zweck will er durch Versammlungen und Veranstaltungen erreichen, deren Programm in der Generalversammlung festgelegt wird.</a:t>
            </a:r>
            <a:endParaRPr lang="fr-CH" sz="1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 name="Titre 3"/>
          <p:cNvSpPr txBox="1">
            <a:spLocks/>
          </p:cNvSpPr>
          <p:nvPr/>
        </p:nvSpPr>
        <p:spPr>
          <a:xfrm>
            <a:off x="755576" y="950057"/>
            <a:ext cx="8388424" cy="72008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tabLst>
                <a:tab pos="449263" algn="l"/>
              </a:tabLst>
            </a:pP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4. </a:t>
            </a:r>
            <a:r>
              <a:rPr lang="fr-CH" sz="3200" b="1"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Präsentation</a:t>
            </a: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a:t>
            </a:r>
            <a:r>
              <a:rPr lang="fr-CH" sz="3200" b="1"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und</a:t>
            </a: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a:t>
            </a:r>
            <a:r>
              <a:rPr lang="fr-CH" sz="3200" b="1"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Genehmigung</a:t>
            </a: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der </a:t>
            </a:r>
            <a:r>
              <a:rPr lang="fr-CH" sz="3200" b="1"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Statuten</a:t>
            </a:r>
            <a:endParaRPr lang="fr-FR"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Image 5"/>
          <p:cNvPicPr>
            <a:picLocks noChangeAspect="1"/>
          </p:cNvPicPr>
          <p:nvPr/>
        </p:nvPicPr>
        <p:blipFill>
          <a:blip r:embed="rId3"/>
          <a:stretch>
            <a:fillRect/>
          </a:stretch>
        </p:blipFill>
        <p:spPr>
          <a:xfrm>
            <a:off x="6300192" y="4365104"/>
            <a:ext cx="1375654" cy="1375654"/>
          </a:xfrm>
          <a:prstGeom prst="rect">
            <a:avLst/>
          </a:prstGeom>
        </p:spPr>
      </p:pic>
      <p:sp>
        <p:nvSpPr>
          <p:cNvPr id="3" name="ZoneTexte 2"/>
          <p:cNvSpPr txBox="1"/>
          <p:nvPr/>
        </p:nvSpPr>
        <p:spPr>
          <a:xfrm>
            <a:off x="6051455" y="5705070"/>
            <a:ext cx="1873129" cy="338554"/>
          </a:xfrm>
          <a:prstGeom prst="rect">
            <a:avLst/>
          </a:prstGeom>
          <a:noFill/>
        </p:spPr>
        <p:txBody>
          <a:bodyPr wrap="square" rtlCol="0">
            <a:spAutoFit/>
          </a:bodyPr>
          <a:lstStyle/>
          <a:p>
            <a:r>
              <a:rPr lang="fr-CH" dirty="0" smtClean="0"/>
              <a:t>Statuts en français</a:t>
            </a:r>
            <a:endParaRPr lang="fr-FR" dirty="0"/>
          </a:p>
        </p:txBody>
      </p:sp>
      <p:sp>
        <p:nvSpPr>
          <p:cNvPr id="7" name="ZoneTexte 6"/>
          <p:cNvSpPr txBox="1"/>
          <p:nvPr/>
        </p:nvSpPr>
        <p:spPr>
          <a:xfrm>
            <a:off x="732633" y="5610726"/>
            <a:ext cx="1967159" cy="338554"/>
          </a:xfrm>
          <a:prstGeom prst="rect">
            <a:avLst/>
          </a:prstGeom>
          <a:noFill/>
        </p:spPr>
        <p:txBody>
          <a:bodyPr wrap="square" rtlCol="0">
            <a:spAutoFit/>
          </a:bodyPr>
          <a:lstStyle/>
          <a:p>
            <a:r>
              <a:rPr lang="fr-CH" dirty="0" err="1" smtClean="0"/>
              <a:t>Statuten</a:t>
            </a:r>
            <a:r>
              <a:rPr lang="fr-CH" dirty="0" smtClean="0"/>
              <a:t> in </a:t>
            </a:r>
            <a:r>
              <a:rPr lang="fr-CH" dirty="0" err="1" smtClean="0"/>
              <a:t>deutsch</a:t>
            </a:r>
            <a:endParaRPr lang="fr-FR" dirty="0"/>
          </a:p>
        </p:txBody>
      </p:sp>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385" y="4315268"/>
            <a:ext cx="1375654" cy="1375654"/>
          </a:xfrm>
          <a:prstGeom prst="rect">
            <a:avLst/>
          </a:prstGeom>
        </p:spPr>
      </p:pic>
    </p:spTree>
    <p:extLst>
      <p:ext uri="{BB962C8B-B14F-4D97-AF65-F5344CB8AC3E}">
        <p14:creationId xmlns:p14="http://schemas.microsoft.com/office/powerpoint/2010/main" val="4039933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3"/>
          <p:cNvSpPr txBox="1">
            <a:spLocks/>
          </p:cNvSpPr>
          <p:nvPr/>
        </p:nvSpPr>
        <p:spPr>
          <a:xfrm>
            <a:off x="755576" y="950057"/>
            <a:ext cx="8388424" cy="72008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tabLst>
                <a:tab pos="449263" algn="l"/>
              </a:tabLst>
            </a:pP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4. </a:t>
            </a:r>
            <a:r>
              <a:rPr lang="fr-CH" sz="3200" b="1"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Präsentation</a:t>
            </a: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a:t>
            </a:r>
            <a:r>
              <a:rPr lang="fr-CH" sz="3200" b="1"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und</a:t>
            </a: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a:t>
            </a:r>
            <a:r>
              <a:rPr lang="fr-CH" sz="3200" b="1"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Genehmigung</a:t>
            </a: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der </a:t>
            </a:r>
            <a:r>
              <a:rPr lang="fr-CH" sz="3200" b="1"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Statuten</a:t>
            </a:r>
            <a:endParaRPr lang="fr-FR"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5" descr="Illustrations gratuites de Mains"/>
          <p:cNvPicPr>
            <a:picLocks noChangeAspect="1" noChangeArrowheads="1"/>
          </p:cNvPicPr>
          <p:nvPr/>
        </p:nvPicPr>
        <p:blipFill rotWithShape="1">
          <a:blip r:embed="rId3">
            <a:extLst>
              <a:ext uri="{28A0092B-C50C-407E-A947-70E740481C1C}">
                <a14:useLocalDpi xmlns:a14="http://schemas.microsoft.com/office/drawing/2010/main" val="0"/>
              </a:ext>
            </a:extLst>
          </a:blip>
          <a:srcRect t="49810"/>
          <a:stretch/>
        </p:blipFill>
        <p:spPr bwMode="auto">
          <a:xfrm>
            <a:off x="1115616" y="2708920"/>
            <a:ext cx="6032736" cy="208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270792"/>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3"/>
          <p:cNvSpPr txBox="1">
            <a:spLocks/>
          </p:cNvSpPr>
          <p:nvPr/>
        </p:nvSpPr>
        <p:spPr>
          <a:xfrm>
            <a:off x="755576" y="950057"/>
            <a:ext cx="8388424" cy="72008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tabLst>
                <a:tab pos="449263" algn="l"/>
              </a:tabLst>
            </a:pP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5. </a:t>
            </a:r>
            <a:r>
              <a:rPr lang="fr-CH" sz="3200" b="1"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Finanzen</a:t>
            </a: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ZMLP- </a:t>
            </a:r>
            <a:r>
              <a:rPr lang="fr-CH" sz="3200" b="1"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und</a:t>
            </a: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VPZ-</a:t>
            </a:r>
            <a:r>
              <a:rPr lang="fr-CH" sz="3200" b="1"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Beitrag</a:t>
            </a:r>
            <a:endParaRPr lang="fr-FR"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p:cNvSpPr/>
          <p:nvPr/>
        </p:nvSpPr>
        <p:spPr>
          <a:xfrm>
            <a:off x="759877" y="1867345"/>
            <a:ext cx="7700555" cy="3333990"/>
          </a:xfrm>
          <a:prstGeom prst="rect">
            <a:avLst/>
          </a:prstGeom>
        </p:spPr>
        <p:txBody>
          <a:bodyPr wrap="square">
            <a:spAutoFit/>
          </a:bodyPr>
          <a:lstStyle/>
          <a:p>
            <a:pPr>
              <a:spcBef>
                <a:spcPts val="600"/>
              </a:spcBef>
              <a:spcAft>
                <a:spcPts val="1200"/>
              </a:spcAft>
            </a:pPr>
            <a:r>
              <a:rPr lang="fr-CH" sz="1800" b="1" dirty="0">
                <a:latin typeface="Calibri" panose="020F0502020204030204" pitchFamily="34" charset="0"/>
                <a:ea typeface="Calibri" panose="020F0502020204030204" pitchFamily="34" charset="0"/>
                <a:cs typeface="Calibri" panose="020F0502020204030204" pitchFamily="34" charset="0"/>
              </a:rPr>
              <a:t>Art. 8 </a:t>
            </a:r>
            <a:r>
              <a:rPr lang="fr-CH" sz="1800" b="1" dirty="0" err="1">
                <a:latin typeface="Calibri" panose="020F0502020204030204" pitchFamily="34" charset="0"/>
                <a:ea typeface="Calibri" panose="020F0502020204030204" pitchFamily="34" charset="0"/>
                <a:cs typeface="Calibri" panose="020F0502020204030204" pitchFamily="34" charset="0"/>
              </a:rPr>
              <a:t>Festlegung</a:t>
            </a:r>
            <a:r>
              <a:rPr lang="fr-CH" sz="1800" b="1" dirty="0">
                <a:latin typeface="Calibri" panose="020F0502020204030204" pitchFamily="34" charset="0"/>
                <a:ea typeface="Calibri" panose="020F0502020204030204" pitchFamily="34" charset="0"/>
                <a:cs typeface="Calibri" panose="020F0502020204030204" pitchFamily="34" charset="0"/>
              </a:rPr>
              <a:t> der </a:t>
            </a:r>
            <a:r>
              <a:rPr lang="fr-CH" sz="1800" b="1" dirty="0" err="1">
                <a:latin typeface="Calibri" panose="020F0502020204030204" pitchFamily="34" charset="0"/>
                <a:ea typeface="Calibri" panose="020F0502020204030204" pitchFamily="34" charset="0"/>
                <a:cs typeface="Calibri" panose="020F0502020204030204" pitchFamily="34" charset="0"/>
              </a:rPr>
              <a:t>Beiträge</a:t>
            </a:r>
            <a:endParaRPr lang="fr-FR" sz="1200" dirty="0">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15000"/>
              </a:lnSpc>
              <a:spcBef>
                <a:spcPct val="0"/>
              </a:spcBef>
              <a:spcAft>
                <a:spcPts val="0"/>
              </a:spcAft>
              <a:buClrTx/>
              <a:buSzTx/>
              <a:buFontTx/>
              <a:buNone/>
              <a:tabLst/>
              <a:defRPr/>
            </a:pPr>
            <a:r>
              <a:rPr lang="de-CH" sz="2000" dirty="0">
                <a:effectLst/>
                <a:latin typeface="Calibri" panose="020F0502020204030204" pitchFamily="34" charset="0"/>
                <a:ea typeface="Calibri" panose="020F0502020204030204" pitchFamily="34" charset="0"/>
                <a:cs typeface="Times New Roman" panose="02020603050405020304" pitchFamily="18" charset="0"/>
              </a:rPr>
              <a:t>Die Höhe der ordentlichen Beiträge wird von der Generalversammlung des VPZ unter Berücksichtigung seines Finanzbedarfs festgelegt. Darin enthalten ist auch der Beitrag an den ZMLP, welcher 50 Prozent des ordentlichen Beitrags der aktiven Mitglieder beträgt.</a:t>
            </a:r>
            <a:r>
              <a:rPr kumimoji="0" lang="fr-CH" sz="1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r-CH" sz="1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siehe</a:t>
            </a:r>
            <a:r>
              <a:rPr kumimoji="0" lang="fr-CH" sz="1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ZMLP-</a:t>
            </a:r>
            <a:r>
              <a:rPr kumimoji="0" lang="fr-CH" sz="1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Statuten</a:t>
            </a:r>
            <a:r>
              <a:rPr kumimoji="0" lang="fr-CH" sz="1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p>
          <a:p>
            <a:pPr algn="just">
              <a:lnSpc>
                <a:spcPct val="115000"/>
              </a:lnSpc>
              <a:spcAft>
                <a:spcPts val="0"/>
              </a:spcAft>
            </a:pPr>
            <a:r>
              <a:rPr lang="de-CH" sz="20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15000"/>
              </a:lnSpc>
              <a:spcAft>
                <a:spcPts val="0"/>
              </a:spcAft>
            </a:pPr>
            <a:r>
              <a:rPr lang="de-CH" sz="2000" dirty="0">
                <a:effectLst/>
                <a:latin typeface="Calibri" panose="020F0502020204030204" pitchFamily="34" charset="0"/>
                <a:ea typeface="Calibri" panose="020F0502020204030204" pitchFamily="34" charset="0"/>
                <a:cs typeface="Times New Roman" panose="02020603050405020304" pitchFamily="18" charset="0"/>
              </a:rPr>
              <a:t>Die Rechnungen werden dem Mitglied einmal jährlich zugestellt.</a:t>
            </a:r>
            <a:r>
              <a:rPr lang="fr-CH" i="1" dirty="0">
                <a:latin typeface="Calibri" panose="020F0502020204030204" pitchFamily="34" charset="0"/>
                <a:ea typeface="Calibri" panose="020F0502020204030204" pitchFamily="34" charset="0"/>
                <a:cs typeface="Calibri" panose="020F0502020204030204" pitchFamily="34" charset="0"/>
              </a:rPr>
              <a:t> </a:t>
            </a:r>
          </a:p>
          <a:p>
            <a:pPr algn="just">
              <a:lnSpc>
                <a:spcPct val="115000"/>
              </a:lnSpc>
              <a:spcAft>
                <a:spcPts val="0"/>
              </a:spcAft>
            </a:pPr>
            <a:endParaRPr lang="fr-CH" sz="2000" i="1" dirty="0">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0"/>
              </a:spcAft>
            </a:pPr>
            <a:endParaRPr lang="fr-FR" sz="2000" dirty="0">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p:cNvSpPr/>
          <p:nvPr/>
        </p:nvSpPr>
        <p:spPr>
          <a:xfrm>
            <a:off x="755576" y="4653136"/>
            <a:ext cx="8209417" cy="461665"/>
          </a:xfrm>
          <a:prstGeom prst="rect">
            <a:avLst/>
          </a:prstGeom>
        </p:spPr>
        <p:txBody>
          <a:bodyPr wrap="square">
            <a:spAutoFit/>
          </a:bodyPr>
          <a:lstStyle/>
          <a:p>
            <a:pPr marL="0" indent="0">
              <a:buFontTx/>
              <a:buNone/>
            </a:pPr>
            <a:r>
              <a:rPr lang="fr-FR" sz="2400" b="1" kern="0" dirty="0" err="1">
                <a:solidFill>
                  <a:srgbClr val="A0A0A0"/>
                </a:solidFill>
                <a:latin typeface="Calibri" panose="020F0502020204030204" pitchFamily="34" charset="0"/>
                <a:ea typeface="Calibri" panose="020F0502020204030204" pitchFamily="34" charset="0"/>
                <a:cs typeface="Calibri" panose="020F0502020204030204" pitchFamily="34" charset="0"/>
              </a:rPr>
              <a:t>Monatlicher</a:t>
            </a:r>
            <a:r>
              <a:rPr lang="fr-FR" sz="2400" b="1" kern="0" dirty="0">
                <a:solidFill>
                  <a:srgbClr val="A0A0A0"/>
                </a:solidFill>
                <a:latin typeface="Calibri" panose="020F0502020204030204" pitchFamily="34" charset="0"/>
                <a:ea typeface="Calibri" panose="020F0502020204030204" pitchFamily="34" charset="0"/>
                <a:cs typeface="Calibri" panose="020F0502020204030204" pitchFamily="34" charset="0"/>
              </a:rPr>
              <a:t> </a:t>
            </a:r>
            <a:r>
              <a:rPr lang="fr-FR" sz="2400" b="1" kern="0" dirty="0" err="1">
                <a:solidFill>
                  <a:srgbClr val="A0A0A0"/>
                </a:solidFill>
                <a:latin typeface="Calibri" panose="020F0502020204030204" pitchFamily="34" charset="0"/>
                <a:ea typeface="Calibri" panose="020F0502020204030204" pitchFamily="34" charset="0"/>
                <a:cs typeface="Calibri" panose="020F0502020204030204" pitchFamily="34" charset="0"/>
              </a:rPr>
              <a:t>Beitrag</a:t>
            </a:r>
            <a:r>
              <a:rPr lang="fr-FR" sz="2400" b="1" kern="0" dirty="0">
                <a:solidFill>
                  <a:srgbClr val="A0A0A0"/>
                </a:solidFill>
                <a:latin typeface="Calibri" panose="020F0502020204030204" pitchFamily="34" charset="0"/>
                <a:ea typeface="Calibri" panose="020F0502020204030204" pitchFamily="34" charset="0"/>
                <a:cs typeface="Calibri" panose="020F0502020204030204" pitchFamily="34" charset="0"/>
              </a:rPr>
              <a:t> 	Fr. 5.-  	 	Fr. 2.- VPZ + Fr. 3.- ZMLP</a:t>
            </a:r>
            <a:endParaRPr lang="fr-FR" sz="1100" b="1" kern="0" dirty="0">
              <a:solidFill>
                <a:srgbClr val="A0A0A0"/>
              </a:solidFill>
            </a:endParaRPr>
          </a:p>
        </p:txBody>
      </p:sp>
      <p:sp>
        <p:nvSpPr>
          <p:cNvPr id="11" name="Flèche droite 10"/>
          <p:cNvSpPr/>
          <p:nvPr/>
        </p:nvSpPr>
        <p:spPr>
          <a:xfrm>
            <a:off x="4536248" y="4811960"/>
            <a:ext cx="648072" cy="144016"/>
          </a:xfrm>
          <a:prstGeom prst="rightArrow">
            <a:avLst/>
          </a:prstGeom>
          <a:solidFill>
            <a:schemeClr val="bg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lumMod val="65000"/>
                </a:schemeClr>
              </a:solidFill>
            </a:endParaRPr>
          </a:p>
        </p:txBody>
      </p:sp>
      <p:pic>
        <p:nvPicPr>
          <p:cNvPr id="2" name="Image 1"/>
          <p:cNvPicPr>
            <a:picLocks noChangeAspect="1"/>
          </p:cNvPicPr>
          <p:nvPr/>
        </p:nvPicPr>
        <p:blipFill>
          <a:blip r:embed="rId3"/>
          <a:stretch>
            <a:fillRect/>
          </a:stretch>
        </p:blipFill>
        <p:spPr>
          <a:xfrm>
            <a:off x="5508104" y="5301208"/>
            <a:ext cx="2123731" cy="1012856"/>
          </a:xfrm>
          <a:prstGeom prst="rect">
            <a:avLst/>
          </a:prstGeom>
        </p:spPr>
      </p:pic>
    </p:spTree>
    <p:extLst>
      <p:ext uri="{BB962C8B-B14F-4D97-AF65-F5344CB8AC3E}">
        <p14:creationId xmlns:p14="http://schemas.microsoft.com/office/powerpoint/2010/main" val="4223967669"/>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347864" y="692696"/>
            <a:ext cx="8229600" cy="720080"/>
          </a:xfrm>
        </p:spPr>
        <p:txBody>
          <a:bodyPr/>
          <a:lstStyle/>
          <a:p>
            <a:pPr algn="l"/>
            <a:r>
              <a:rPr lang="fr-CH" sz="3200" b="1" dirty="0" err="1">
                <a:solidFill>
                  <a:schemeClr val="tx1">
                    <a:lumMod val="50000"/>
                    <a:lumOff val="50000"/>
                  </a:schemeClr>
                </a:solidFill>
              </a:rPr>
              <a:t>Tagesordnung</a:t>
            </a:r>
            <a:endParaRPr lang="fr-FR" sz="3200" b="1" dirty="0">
              <a:solidFill>
                <a:schemeClr val="tx1">
                  <a:lumMod val="50000"/>
                  <a:lumOff val="50000"/>
                </a:schemeClr>
              </a:solidFill>
            </a:endParaRPr>
          </a:p>
        </p:txBody>
      </p:sp>
      <p:sp>
        <p:nvSpPr>
          <p:cNvPr id="5" name="Espace réservé du contenu 4"/>
          <p:cNvSpPr>
            <a:spLocks noGrp="1"/>
          </p:cNvSpPr>
          <p:nvPr>
            <p:ph idx="1"/>
          </p:nvPr>
        </p:nvSpPr>
        <p:spPr>
          <a:xfrm>
            <a:off x="755576" y="1268760"/>
            <a:ext cx="7200800" cy="4896544"/>
          </a:xfrm>
        </p:spPr>
        <p:txBody>
          <a:bodyPr/>
          <a:lstStyle/>
          <a:p>
            <a:pPr lvl="0">
              <a:buFont typeface="+mj-lt"/>
              <a:buAutoNum type="arabicPeriod"/>
            </a:pPr>
            <a:r>
              <a:rPr lang="fr-CH" sz="2400" dirty="0" err="1">
                <a:solidFill>
                  <a:schemeClr val="tx1">
                    <a:lumMod val="75000"/>
                    <a:lumOff val="25000"/>
                  </a:schemeClr>
                </a:solidFill>
              </a:rPr>
              <a:t>Begrüssung</a:t>
            </a:r>
            <a:endParaRPr lang="fr-FR" sz="2400" dirty="0">
              <a:solidFill>
                <a:schemeClr val="tx1">
                  <a:lumMod val="75000"/>
                  <a:lumOff val="25000"/>
                </a:schemeClr>
              </a:solidFill>
            </a:endParaRPr>
          </a:p>
          <a:p>
            <a:pPr lvl="0">
              <a:buFont typeface="+mj-lt"/>
              <a:buAutoNum type="arabicPeriod"/>
            </a:pPr>
            <a:r>
              <a:rPr lang="fr-CH" sz="2400" dirty="0" err="1">
                <a:solidFill>
                  <a:schemeClr val="tx1">
                    <a:lumMod val="75000"/>
                    <a:lumOff val="25000"/>
                  </a:schemeClr>
                </a:solidFill>
              </a:rPr>
              <a:t>Präsentation</a:t>
            </a:r>
            <a:r>
              <a:rPr lang="fr-CH" sz="2400" dirty="0">
                <a:solidFill>
                  <a:schemeClr val="tx1">
                    <a:lumMod val="75000"/>
                    <a:lumOff val="25000"/>
                  </a:schemeClr>
                </a:solidFill>
              </a:rPr>
              <a:t> des ZMLP, </a:t>
            </a:r>
            <a:r>
              <a:rPr lang="fr-CH" sz="2400" dirty="0" err="1">
                <a:solidFill>
                  <a:schemeClr val="tx1">
                    <a:lumMod val="75000"/>
                    <a:lumOff val="25000"/>
                  </a:schemeClr>
                </a:solidFill>
              </a:rPr>
              <a:t>unser</a:t>
            </a:r>
            <a:r>
              <a:rPr lang="fr-CH" sz="2400" dirty="0">
                <a:solidFill>
                  <a:schemeClr val="tx1">
                    <a:lumMod val="75000"/>
                    <a:lumOff val="25000"/>
                  </a:schemeClr>
                </a:solidFill>
              </a:rPr>
              <a:t> </a:t>
            </a:r>
            <a:r>
              <a:rPr lang="fr-CH" sz="2400" dirty="0" err="1">
                <a:solidFill>
                  <a:schemeClr val="tx1">
                    <a:lumMod val="75000"/>
                    <a:lumOff val="25000"/>
                  </a:schemeClr>
                </a:solidFill>
              </a:rPr>
              <a:t>Dachverband</a:t>
            </a:r>
            <a:endParaRPr lang="fr-FR" sz="2400" dirty="0">
              <a:solidFill>
                <a:schemeClr val="tx1">
                  <a:lumMod val="75000"/>
                  <a:lumOff val="25000"/>
                </a:schemeClr>
              </a:solidFill>
            </a:endParaRPr>
          </a:p>
          <a:p>
            <a:pPr lvl="0">
              <a:buFont typeface="+mj-lt"/>
              <a:buAutoNum type="arabicPeriod"/>
            </a:pPr>
            <a:r>
              <a:rPr lang="fr-CH" sz="2400" dirty="0" err="1">
                <a:solidFill>
                  <a:schemeClr val="tx1">
                    <a:lumMod val="75000"/>
                    <a:lumOff val="25000"/>
                  </a:schemeClr>
                </a:solidFill>
              </a:rPr>
              <a:t>Präsentation</a:t>
            </a:r>
            <a:r>
              <a:rPr lang="fr-CH" sz="2400" dirty="0">
                <a:solidFill>
                  <a:schemeClr val="tx1">
                    <a:lumMod val="75000"/>
                    <a:lumOff val="25000"/>
                  </a:schemeClr>
                </a:solidFill>
              </a:rPr>
              <a:t> </a:t>
            </a:r>
            <a:r>
              <a:rPr lang="fr-CH" sz="2400" dirty="0" err="1">
                <a:solidFill>
                  <a:schemeClr val="tx1">
                    <a:lumMod val="75000"/>
                    <a:lumOff val="25000"/>
                  </a:schemeClr>
                </a:solidFill>
              </a:rPr>
              <a:t>und</a:t>
            </a:r>
            <a:r>
              <a:rPr lang="fr-CH" sz="2400" dirty="0">
                <a:solidFill>
                  <a:schemeClr val="tx1">
                    <a:lumMod val="75000"/>
                    <a:lumOff val="25000"/>
                  </a:schemeClr>
                </a:solidFill>
              </a:rPr>
              <a:t> Wahl des VPZ-</a:t>
            </a:r>
            <a:r>
              <a:rPr lang="fr-CH" sz="2400" dirty="0" err="1">
                <a:solidFill>
                  <a:schemeClr val="tx1">
                    <a:lumMod val="75000"/>
                    <a:lumOff val="25000"/>
                  </a:schemeClr>
                </a:solidFill>
              </a:rPr>
              <a:t>Komitees</a:t>
            </a:r>
            <a:endParaRPr lang="fr-FR" sz="2400" dirty="0">
              <a:solidFill>
                <a:schemeClr val="tx1">
                  <a:lumMod val="75000"/>
                  <a:lumOff val="25000"/>
                </a:schemeClr>
              </a:solidFill>
            </a:endParaRPr>
          </a:p>
          <a:p>
            <a:pPr marL="800100" lvl="1" indent="-342900">
              <a:buFont typeface="+mj-lt"/>
              <a:buAutoNum type="alphaLcParenR"/>
            </a:pPr>
            <a:r>
              <a:rPr lang="fr-CH" sz="2000" dirty="0" err="1">
                <a:solidFill>
                  <a:schemeClr val="tx1">
                    <a:lumMod val="75000"/>
                    <a:lumOff val="25000"/>
                  </a:schemeClr>
                </a:solidFill>
              </a:rPr>
              <a:t>Präsentation</a:t>
            </a:r>
            <a:r>
              <a:rPr lang="fr-CH" sz="2000" dirty="0">
                <a:solidFill>
                  <a:schemeClr val="tx1">
                    <a:lumMod val="75000"/>
                    <a:lumOff val="25000"/>
                  </a:schemeClr>
                </a:solidFill>
              </a:rPr>
              <a:t> der </a:t>
            </a:r>
            <a:r>
              <a:rPr lang="fr-CH" sz="2000" dirty="0" err="1">
                <a:solidFill>
                  <a:schemeClr val="tx1">
                    <a:lumMod val="75000"/>
                    <a:lumOff val="25000"/>
                  </a:schemeClr>
                </a:solidFill>
              </a:rPr>
              <a:t>Kandidaten</a:t>
            </a:r>
            <a:endParaRPr lang="fr-FR" sz="2000" dirty="0">
              <a:solidFill>
                <a:schemeClr val="tx1">
                  <a:lumMod val="75000"/>
                  <a:lumOff val="25000"/>
                </a:schemeClr>
              </a:solidFill>
            </a:endParaRPr>
          </a:p>
          <a:p>
            <a:pPr marL="800100" lvl="1" indent="-342900">
              <a:buFont typeface="+mj-lt"/>
              <a:buAutoNum type="alphaLcParenR"/>
            </a:pPr>
            <a:r>
              <a:rPr lang="fr-CH" sz="2000" dirty="0">
                <a:solidFill>
                  <a:schemeClr val="tx1">
                    <a:lumMod val="75000"/>
                    <a:lumOff val="25000"/>
                  </a:schemeClr>
                </a:solidFill>
              </a:rPr>
              <a:t>Wahl</a:t>
            </a:r>
            <a:endParaRPr lang="fr-FR" sz="2000" dirty="0">
              <a:solidFill>
                <a:schemeClr val="tx1">
                  <a:lumMod val="75000"/>
                  <a:lumOff val="25000"/>
                </a:schemeClr>
              </a:solidFill>
            </a:endParaRPr>
          </a:p>
          <a:p>
            <a:pPr marL="800100" lvl="1" indent="-342900">
              <a:buFont typeface="+mj-lt"/>
              <a:buAutoNum type="alphaLcParenR"/>
            </a:pPr>
            <a:r>
              <a:rPr lang="fr-CH" sz="2000" dirty="0">
                <a:solidFill>
                  <a:schemeClr val="tx1">
                    <a:lumMod val="75000"/>
                    <a:lumOff val="25000"/>
                  </a:schemeClr>
                </a:solidFill>
              </a:rPr>
              <a:t>Wahl des </a:t>
            </a:r>
            <a:r>
              <a:rPr lang="fr-CH" sz="2000" dirty="0" err="1">
                <a:solidFill>
                  <a:schemeClr val="tx1">
                    <a:lumMod val="75000"/>
                    <a:lumOff val="25000"/>
                  </a:schemeClr>
                </a:solidFill>
              </a:rPr>
              <a:t>Präsidiums</a:t>
            </a:r>
            <a:endParaRPr lang="fr-CH" sz="2000" dirty="0">
              <a:solidFill>
                <a:schemeClr val="tx1">
                  <a:lumMod val="75000"/>
                  <a:lumOff val="25000"/>
                </a:schemeClr>
              </a:solidFill>
            </a:endParaRPr>
          </a:p>
          <a:p>
            <a:pPr marL="800100" lvl="1" indent="-342900">
              <a:buFont typeface="+mj-lt"/>
              <a:buAutoNum type="alphaLcParenR"/>
            </a:pPr>
            <a:r>
              <a:rPr lang="fr-CH" sz="2000" dirty="0">
                <a:solidFill>
                  <a:schemeClr val="tx1">
                    <a:lumMod val="75000"/>
                    <a:lumOff val="25000"/>
                  </a:schemeClr>
                </a:solidFill>
              </a:rPr>
              <a:t>Wahl der </a:t>
            </a:r>
            <a:r>
              <a:rPr lang="fr-CH" sz="2000" dirty="0" err="1">
                <a:solidFill>
                  <a:schemeClr val="tx1">
                    <a:lumMod val="75000"/>
                    <a:lumOff val="25000"/>
                  </a:schemeClr>
                </a:solidFill>
              </a:rPr>
              <a:t>Rechnungsprüfer</a:t>
            </a:r>
            <a:endParaRPr lang="fr-FR" sz="2000" dirty="0">
              <a:solidFill>
                <a:schemeClr val="tx1">
                  <a:lumMod val="75000"/>
                  <a:lumOff val="25000"/>
                </a:schemeClr>
              </a:solidFill>
            </a:endParaRPr>
          </a:p>
          <a:p>
            <a:pPr>
              <a:buFont typeface="+mj-lt"/>
              <a:buAutoNum type="arabicPeriod"/>
            </a:pPr>
            <a:r>
              <a:rPr lang="fr-CH" sz="2400" dirty="0" err="1">
                <a:solidFill>
                  <a:schemeClr val="tx1">
                    <a:lumMod val="75000"/>
                    <a:lumOff val="25000"/>
                  </a:schemeClr>
                </a:solidFill>
              </a:rPr>
              <a:t>Präsentation</a:t>
            </a:r>
            <a:r>
              <a:rPr lang="fr-CH" sz="2400" dirty="0">
                <a:solidFill>
                  <a:schemeClr val="tx1">
                    <a:lumMod val="75000"/>
                    <a:lumOff val="25000"/>
                  </a:schemeClr>
                </a:solidFill>
              </a:rPr>
              <a:t> </a:t>
            </a:r>
            <a:r>
              <a:rPr lang="fr-CH" sz="2400" dirty="0" err="1">
                <a:solidFill>
                  <a:schemeClr val="tx1">
                    <a:lumMod val="75000"/>
                    <a:lumOff val="25000"/>
                  </a:schemeClr>
                </a:solidFill>
              </a:rPr>
              <a:t>und</a:t>
            </a:r>
            <a:r>
              <a:rPr lang="fr-CH" sz="2400" dirty="0">
                <a:solidFill>
                  <a:schemeClr val="tx1">
                    <a:lumMod val="75000"/>
                    <a:lumOff val="25000"/>
                  </a:schemeClr>
                </a:solidFill>
              </a:rPr>
              <a:t> </a:t>
            </a:r>
            <a:r>
              <a:rPr lang="fr-CH" sz="2400" dirty="0" err="1">
                <a:solidFill>
                  <a:schemeClr val="tx1">
                    <a:lumMod val="75000"/>
                    <a:lumOff val="25000"/>
                  </a:schemeClr>
                </a:solidFill>
              </a:rPr>
              <a:t>Genehmigung</a:t>
            </a:r>
            <a:r>
              <a:rPr lang="fr-CH" sz="2400" dirty="0">
                <a:solidFill>
                  <a:schemeClr val="tx1">
                    <a:lumMod val="75000"/>
                    <a:lumOff val="25000"/>
                  </a:schemeClr>
                </a:solidFill>
              </a:rPr>
              <a:t> der </a:t>
            </a:r>
            <a:r>
              <a:rPr lang="fr-CH" sz="2400" dirty="0" err="1">
                <a:solidFill>
                  <a:schemeClr val="tx1">
                    <a:lumMod val="75000"/>
                    <a:lumOff val="25000"/>
                  </a:schemeClr>
                </a:solidFill>
              </a:rPr>
              <a:t>Statuten</a:t>
            </a:r>
            <a:r>
              <a:rPr lang="fr-CH" sz="2400" dirty="0">
                <a:solidFill>
                  <a:schemeClr val="tx1">
                    <a:lumMod val="75000"/>
                    <a:lumOff val="25000"/>
                  </a:schemeClr>
                </a:solidFill>
              </a:rPr>
              <a:t>. </a:t>
            </a:r>
            <a:r>
              <a:rPr lang="de-DE" sz="1800" i="1" dirty="0">
                <a:solidFill>
                  <a:schemeClr val="tx1">
                    <a:lumMod val="75000"/>
                    <a:lumOff val="25000"/>
                  </a:schemeClr>
                </a:solidFill>
              </a:rPr>
              <a:t>Diese können durch das Scannen des QR-Codes eingesehen werden</a:t>
            </a:r>
            <a:endParaRPr lang="fr-FR" sz="1800" i="1" dirty="0">
              <a:solidFill>
                <a:schemeClr val="tx1">
                  <a:lumMod val="75000"/>
                  <a:lumOff val="25000"/>
                </a:schemeClr>
              </a:solidFill>
            </a:endParaRPr>
          </a:p>
          <a:p>
            <a:pPr>
              <a:buFont typeface="+mj-lt"/>
              <a:buAutoNum type="arabicPeriod"/>
            </a:pPr>
            <a:r>
              <a:rPr lang="fr-CH" sz="2400" dirty="0" err="1">
                <a:solidFill>
                  <a:schemeClr val="tx1">
                    <a:lumMod val="75000"/>
                    <a:lumOff val="25000"/>
                  </a:schemeClr>
                </a:solidFill>
              </a:rPr>
              <a:t>Finanzen</a:t>
            </a:r>
            <a:r>
              <a:rPr lang="fr-CH" sz="2400" dirty="0">
                <a:solidFill>
                  <a:schemeClr val="tx1">
                    <a:lumMod val="75000"/>
                    <a:lumOff val="25000"/>
                  </a:schemeClr>
                </a:solidFill>
              </a:rPr>
              <a:t>: ZMLP- </a:t>
            </a:r>
            <a:r>
              <a:rPr lang="fr-CH" sz="2400" dirty="0" err="1">
                <a:solidFill>
                  <a:schemeClr val="tx1">
                    <a:lumMod val="75000"/>
                    <a:lumOff val="25000"/>
                  </a:schemeClr>
                </a:solidFill>
              </a:rPr>
              <a:t>und</a:t>
            </a:r>
            <a:r>
              <a:rPr lang="fr-CH" sz="2400" dirty="0">
                <a:solidFill>
                  <a:schemeClr val="tx1">
                    <a:lumMod val="75000"/>
                    <a:lumOff val="25000"/>
                  </a:schemeClr>
                </a:solidFill>
              </a:rPr>
              <a:t> VPZ-</a:t>
            </a:r>
            <a:r>
              <a:rPr lang="fr-CH" sz="2400" dirty="0" err="1">
                <a:solidFill>
                  <a:schemeClr val="tx1">
                    <a:lumMod val="75000"/>
                    <a:lumOff val="25000"/>
                  </a:schemeClr>
                </a:solidFill>
              </a:rPr>
              <a:t>Beitrag</a:t>
            </a:r>
            <a:endParaRPr lang="fr-FR" sz="2400" dirty="0">
              <a:solidFill>
                <a:schemeClr val="tx1">
                  <a:lumMod val="75000"/>
                  <a:lumOff val="25000"/>
                </a:schemeClr>
              </a:solidFill>
            </a:endParaRPr>
          </a:p>
          <a:p>
            <a:pPr>
              <a:buFont typeface="+mj-lt"/>
              <a:buAutoNum type="arabicPeriod"/>
            </a:pPr>
            <a:r>
              <a:rPr lang="fr-CH" sz="2400" dirty="0">
                <a:solidFill>
                  <a:schemeClr val="tx1">
                    <a:lumMod val="75000"/>
                    <a:lumOff val="25000"/>
                  </a:schemeClr>
                </a:solidFill>
              </a:rPr>
              <a:t>Varia</a:t>
            </a:r>
            <a:endParaRPr lang="fr-FR" sz="2400" dirty="0">
              <a:solidFill>
                <a:schemeClr val="tx1">
                  <a:lumMod val="75000"/>
                  <a:lumOff val="25000"/>
                </a:schemeClr>
              </a:solidFill>
            </a:endParaRPr>
          </a:p>
          <a:p>
            <a:pPr>
              <a:buFont typeface="+mj-lt"/>
              <a:buAutoNum type="arabicPeriod"/>
            </a:pPr>
            <a:r>
              <a:rPr lang="fr-CH" sz="2400" dirty="0">
                <a:solidFill>
                  <a:schemeClr val="tx1">
                    <a:lumMod val="75000"/>
                    <a:lumOff val="25000"/>
                  </a:schemeClr>
                </a:solidFill>
              </a:rPr>
              <a:t>Apéro riche</a:t>
            </a:r>
            <a:endParaRPr lang="fr-FR" sz="2400" dirty="0">
              <a:solidFill>
                <a:schemeClr val="tx1">
                  <a:lumMod val="75000"/>
                  <a:lumOff val="25000"/>
                </a:schemeClr>
              </a:solidFill>
            </a:endParaRPr>
          </a:p>
          <a:p>
            <a:pPr marL="0" indent="0">
              <a:buNone/>
              <a:tabLst>
                <a:tab pos="360363" algn="l"/>
              </a:tabLst>
            </a:pPr>
            <a:endParaRPr lang="fr-FR" sz="1800" dirty="0"/>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3"/>
          <p:cNvSpPr txBox="1">
            <a:spLocks/>
          </p:cNvSpPr>
          <p:nvPr/>
        </p:nvSpPr>
        <p:spPr>
          <a:xfrm>
            <a:off x="755576" y="950057"/>
            <a:ext cx="8388424" cy="72008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tabLst>
                <a:tab pos="449263" algn="l"/>
              </a:tabLst>
            </a:pP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6. Varia</a:t>
            </a:r>
            <a:endParaRPr lang="fr-FR"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Image 1"/>
          <p:cNvPicPr>
            <a:picLocks noChangeAspect="1"/>
          </p:cNvPicPr>
          <p:nvPr/>
        </p:nvPicPr>
        <p:blipFill>
          <a:blip r:embed="rId3"/>
          <a:stretch>
            <a:fillRect/>
          </a:stretch>
        </p:blipFill>
        <p:spPr>
          <a:xfrm>
            <a:off x="2843808" y="2996952"/>
            <a:ext cx="3575593" cy="1940700"/>
          </a:xfrm>
          <a:prstGeom prst="rect">
            <a:avLst/>
          </a:prstGeom>
        </p:spPr>
      </p:pic>
    </p:spTree>
    <p:extLst>
      <p:ext uri="{BB962C8B-B14F-4D97-AF65-F5344CB8AC3E}">
        <p14:creationId xmlns:p14="http://schemas.microsoft.com/office/powerpoint/2010/main" val="2578434116"/>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3"/>
          <p:cNvSpPr txBox="1">
            <a:spLocks/>
          </p:cNvSpPr>
          <p:nvPr/>
        </p:nvSpPr>
        <p:spPr>
          <a:xfrm>
            <a:off x="755576" y="950057"/>
            <a:ext cx="8388424" cy="72008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tabLst>
                <a:tab pos="449263" algn="l"/>
              </a:tabLst>
            </a:pP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6. Varia</a:t>
            </a:r>
            <a:endParaRPr lang="fr-FR"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Image 1"/>
          <p:cNvPicPr>
            <a:picLocks noChangeAspect="1"/>
          </p:cNvPicPr>
          <p:nvPr/>
        </p:nvPicPr>
        <p:blipFill>
          <a:blip r:embed="rId3"/>
          <a:stretch>
            <a:fillRect/>
          </a:stretch>
        </p:blipFill>
        <p:spPr>
          <a:xfrm>
            <a:off x="1043608" y="1556792"/>
            <a:ext cx="1800200" cy="977082"/>
          </a:xfrm>
          <a:prstGeom prst="rect">
            <a:avLst/>
          </a:prstGeom>
        </p:spPr>
      </p:pic>
      <p:sp>
        <p:nvSpPr>
          <p:cNvPr id="3" name="Rectangle 2"/>
          <p:cNvSpPr/>
          <p:nvPr/>
        </p:nvSpPr>
        <p:spPr>
          <a:xfrm>
            <a:off x="3136655" y="1702076"/>
            <a:ext cx="4572000" cy="830997"/>
          </a:xfrm>
          <a:prstGeom prst="rect">
            <a:avLst/>
          </a:prstGeom>
        </p:spPr>
        <p:txBody>
          <a:bodyPr>
            <a:spAutoFit/>
          </a:bodyPr>
          <a:lstStyle/>
          <a:p>
            <a:r>
              <a:rPr lang="de-DE" sz="1800" dirty="0"/>
              <a:t>Bundesverfassung der Schweizerischen </a:t>
            </a:r>
            <a:r>
              <a:rPr lang="de-DE" sz="1800" dirty="0" err="1"/>
              <a:t>Eidgenossenschaftvom</a:t>
            </a:r>
            <a:r>
              <a:rPr lang="de-DE" sz="1800" dirty="0"/>
              <a:t> </a:t>
            </a:r>
            <a:endParaRPr lang="de-DE" sz="1800" dirty="0" smtClean="0"/>
          </a:p>
          <a:p>
            <a:r>
              <a:rPr lang="de-DE" sz="1200" i="1" dirty="0" smtClean="0"/>
              <a:t>18</a:t>
            </a:r>
            <a:r>
              <a:rPr lang="de-DE" sz="1200" i="1" dirty="0"/>
              <a:t>. April 1999 (Stand am 1. Januar 2024)</a:t>
            </a:r>
            <a:endParaRPr lang="fr-CH" sz="1200" i="1" dirty="0"/>
          </a:p>
        </p:txBody>
      </p:sp>
      <p:sp>
        <p:nvSpPr>
          <p:cNvPr id="4" name="Rectangle 3"/>
          <p:cNvSpPr/>
          <p:nvPr/>
        </p:nvSpPr>
        <p:spPr>
          <a:xfrm>
            <a:off x="395536" y="2852936"/>
            <a:ext cx="5688632" cy="1661993"/>
          </a:xfrm>
          <a:prstGeom prst="rect">
            <a:avLst/>
          </a:prstGeom>
        </p:spPr>
        <p:txBody>
          <a:bodyPr wrap="square">
            <a:spAutoFit/>
          </a:bodyPr>
          <a:lstStyle/>
          <a:p>
            <a:r>
              <a:rPr lang="de-DE" sz="1800" i="1" dirty="0">
                <a:solidFill>
                  <a:srgbClr val="00B0F0"/>
                </a:solidFill>
              </a:rPr>
              <a:t>Artikel 113 Berufliche </a:t>
            </a:r>
            <a:r>
              <a:rPr lang="de-DE" sz="1800" i="1" dirty="0" smtClean="0">
                <a:solidFill>
                  <a:srgbClr val="00B0F0"/>
                </a:solidFill>
              </a:rPr>
              <a:t>Vorsorge</a:t>
            </a:r>
          </a:p>
          <a:p>
            <a:r>
              <a:rPr lang="de-DE" sz="1400" dirty="0" smtClean="0"/>
              <a:t>         1 Der </a:t>
            </a:r>
            <a:r>
              <a:rPr lang="de-DE" sz="1400" dirty="0"/>
              <a:t>Bund erlässt Vorschriften über die berufliche </a:t>
            </a:r>
            <a:r>
              <a:rPr lang="de-DE" sz="1400" dirty="0" smtClean="0"/>
              <a:t>Vorsorge</a:t>
            </a:r>
          </a:p>
          <a:p>
            <a:r>
              <a:rPr lang="de-DE" sz="1400" dirty="0" smtClean="0"/>
              <a:t>         2 </a:t>
            </a:r>
            <a:r>
              <a:rPr lang="de-DE" sz="1400" dirty="0"/>
              <a:t>Dabei beachtet er die folgenden Grundsätze</a:t>
            </a:r>
            <a:r>
              <a:rPr lang="de-DE" sz="1400" dirty="0" smtClean="0"/>
              <a:t>:</a:t>
            </a:r>
          </a:p>
          <a:p>
            <a:endParaRPr lang="de-DE" sz="1400" dirty="0"/>
          </a:p>
          <a:p>
            <a:r>
              <a:rPr lang="de-DE" sz="1400" dirty="0" smtClean="0"/>
              <a:t>a</a:t>
            </a:r>
            <a:r>
              <a:rPr lang="de-DE" sz="1400" dirty="0"/>
              <a:t>) die berufliche Vorsorge zusammen mit der Alters-, Hinterlassenen- </a:t>
            </a:r>
            <a:r>
              <a:rPr lang="de-DE" sz="1400" dirty="0" smtClean="0"/>
              <a:t> </a:t>
            </a:r>
            <a:br>
              <a:rPr lang="de-DE" sz="1400" dirty="0" smtClean="0"/>
            </a:br>
            <a:r>
              <a:rPr lang="de-DE" sz="1400" dirty="0" smtClean="0"/>
              <a:t>    und </a:t>
            </a:r>
            <a:r>
              <a:rPr lang="de-DE" sz="1400" dirty="0"/>
              <a:t>Invalidenversicherung den Versicherten die Fortsetzung der </a:t>
            </a:r>
            <a:r>
              <a:rPr lang="de-DE" sz="1400" dirty="0" smtClean="0"/>
              <a:t/>
            </a:r>
            <a:br>
              <a:rPr lang="de-DE" sz="1400" dirty="0" smtClean="0"/>
            </a:br>
            <a:r>
              <a:rPr lang="de-DE" sz="1400" dirty="0" smtClean="0"/>
              <a:t>    gewohnten </a:t>
            </a:r>
            <a:r>
              <a:rPr lang="de-DE" sz="1400" dirty="0"/>
              <a:t>Lebenshaltung in angemessener Weise ermöglicht</a:t>
            </a:r>
            <a:endParaRPr lang="fr-CH" sz="1400" dirty="0"/>
          </a:p>
        </p:txBody>
      </p:sp>
      <p:sp>
        <p:nvSpPr>
          <p:cNvPr id="7" name="Rectangle 6"/>
          <p:cNvSpPr/>
          <p:nvPr/>
        </p:nvSpPr>
        <p:spPr>
          <a:xfrm>
            <a:off x="755576" y="5140788"/>
            <a:ext cx="8064896" cy="584775"/>
          </a:xfrm>
          <a:prstGeom prst="rect">
            <a:avLst/>
          </a:prstGeom>
        </p:spPr>
        <p:txBody>
          <a:bodyPr wrap="square">
            <a:spAutoFit/>
          </a:bodyPr>
          <a:lstStyle/>
          <a:p>
            <a:r>
              <a:rPr lang="de-DE" dirty="0"/>
              <a:t>Hans-Peter Tschudi: Es ist unmöglich, den Lebensstandard im Ruhestand zu sichern, "wenn man nicht in irgendeiner Weise die Teuerung ausgleicht". (6. Juni 1972)</a:t>
            </a:r>
            <a:endParaRPr lang="fr-CH" dirty="0"/>
          </a:p>
        </p:txBody>
      </p:sp>
    </p:spTree>
    <p:extLst>
      <p:ext uri="{BB962C8B-B14F-4D97-AF65-F5344CB8AC3E}">
        <p14:creationId xmlns:p14="http://schemas.microsoft.com/office/powerpoint/2010/main" val="2865018830"/>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3"/>
          <p:cNvSpPr txBox="1">
            <a:spLocks/>
          </p:cNvSpPr>
          <p:nvPr/>
        </p:nvSpPr>
        <p:spPr>
          <a:xfrm>
            <a:off x="755576" y="950057"/>
            <a:ext cx="8388424" cy="72008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tabLst>
                <a:tab pos="449263" algn="l"/>
              </a:tabLst>
            </a:pP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6. Varia</a:t>
            </a:r>
            <a:endParaRPr lang="fr-FR"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Image 1"/>
          <p:cNvPicPr>
            <a:picLocks noChangeAspect="1"/>
          </p:cNvPicPr>
          <p:nvPr/>
        </p:nvPicPr>
        <p:blipFill>
          <a:blip r:embed="rId3"/>
          <a:stretch>
            <a:fillRect/>
          </a:stretch>
        </p:blipFill>
        <p:spPr>
          <a:xfrm>
            <a:off x="2123728" y="1259762"/>
            <a:ext cx="1512168" cy="820749"/>
          </a:xfrm>
          <a:prstGeom prst="rect">
            <a:avLst/>
          </a:prstGeom>
        </p:spPr>
      </p:pic>
      <p:sp>
        <p:nvSpPr>
          <p:cNvPr id="3" name="Rectangle 2"/>
          <p:cNvSpPr/>
          <p:nvPr/>
        </p:nvSpPr>
        <p:spPr>
          <a:xfrm>
            <a:off x="503040" y="2276872"/>
            <a:ext cx="8640960" cy="769441"/>
          </a:xfrm>
          <a:prstGeom prst="rect">
            <a:avLst/>
          </a:prstGeom>
        </p:spPr>
        <p:txBody>
          <a:bodyPr wrap="square">
            <a:spAutoFit/>
          </a:bodyPr>
          <a:lstStyle/>
          <a:p>
            <a:r>
              <a:rPr lang="de-DE" b="1" dirty="0"/>
              <a:t>Bundesgesetz </a:t>
            </a:r>
            <a:br>
              <a:rPr lang="de-DE" b="1" dirty="0"/>
            </a:br>
            <a:r>
              <a:rPr lang="de-DE" b="1" dirty="0"/>
              <a:t>über die berufliche Alters-, Hinterlassenen- </a:t>
            </a:r>
            <a:r>
              <a:rPr lang="de-DE" b="1" dirty="0" smtClean="0"/>
              <a:t>und Invalidenvorsorge (BVG</a:t>
            </a:r>
            <a:r>
              <a:rPr lang="de-DE" b="1" dirty="0"/>
              <a:t>)</a:t>
            </a:r>
          </a:p>
          <a:p>
            <a:r>
              <a:rPr lang="de-DE" sz="1200" i="1" dirty="0"/>
              <a:t>vom 25. Juni 1982 (Stand am 1. Januar 2024)</a:t>
            </a:r>
          </a:p>
        </p:txBody>
      </p:sp>
      <p:sp>
        <p:nvSpPr>
          <p:cNvPr id="5" name="Rectangle 4"/>
          <p:cNvSpPr/>
          <p:nvPr/>
        </p:nvSpPr>
        <p:spPr>
          <a:xfrm>
            <a:off x="323528" y="3356992"/>
            <a:ext cx="8352928" cy="2308324"/>
          </a:xfrm>
          <a:prstGeom prst="rect">
            <a:avLst/>
          </a:prstGeom>
        </p:spPr>
        <p:txBody>
          <a:bodyPr wrap="square">
            <a:spAutoFit/>
          </a:bodyPr>
          <a:lstStyle/>
          <a:p>
            <a:r>
              <a:rPr lang="de-DE" b="1" dirty="0">
                <a:hlinkClick r:id="rId4"/>
              </a:rPr>
              <a:t>Art. 36</a:t>
            </a:r>
            <a:r>
              <a:rPr lang="de-DE" b="1" baseline="30000" dirty="0">
                <a:hlinkClick r:id="rId5"/>
              </a:rPr>
              <a:t>126</a:t>
            </a:r>
            <a:r>
              <a:rPr lang="de-DE" b="1" dirty="0">
                <a:hlinkClick r:id="rId4"/>
              </a:rPr>
              <a:t> Anpassung an die Preisentwicklung</a:t>
            </a:r>
            <a:endParaRPr lang="de-DE" b="1" dirty="0"/>
          </a:p>
          <a:p>
            <a:r>
              <a:rPr lang="de-DE" baseline="30000" dirty="0"/>
              <a:t>1</a:t>
            </a:r>
            <a:r>
              <a:rPr lang="de-DE" dirty="0"/>
              <a:t> Hinterlassenen- und Invalidenrenten, deren Laufzeit drei Jahre überschritten hat, werden </a:t>
            </a:r>
            <a:r>
              <a:rPr lang="de-DE" dirty="0" smtClean="0"/>
              <a:t/>
            </a:r>
            <a:br>
              <a:rPr lang="de-DE" dirty="0" smtClean="0"/>
            </a:br>
            <a:r>
              <a:rPr lang="de-DE" dirty="0" smtClean="0"/>
              <a:t>  bis </a:t>
            </a:r>
            <a:r>
              <a:rPr lang="de-DE" dirty="0"/>
              <a:t>zum Erreichen des Referenzalters nach Anordnung des Bundesrates </a:t>
            </a:r>
            <a:r>
              <a:rPr lang="de-DE" dirty="0" smtClean="0"/>
              <a:t>der</a:t>
            </a:r>
            <a:br>
              <a:rPr lang="de-DE" dirty="0" smtClean="0"/>
            </a:br>
            <a:r>
              <a:rPr lang="de-DE" dirty="0" smtClean="0"/>
              <a:t>  Preisentwicklung </a:t>
            </a:r>
            <a:r>
              <a:rPr lang="de-DE" dirty="0"/>
              <a:t>angepasst.</a:t>
            </a:r>
          </a:p>
          <a:p>
            <a:r>
              <a:rPr lang="de-DE" baseline="30000" dirty="0"/>
              <a:t>2</a:t>
            </a:r>
            <a:r>
              <a:rPr lang="de-DE" dirty="0"/>
              <a:t> Die Hinterlassenen- und Invalidenrenten, die nicht nach Absatz 1 der Preisentwicklung </a:t>
            </a:r>
            <a:r>
              <a:rPr lang="de-DE" dirty="0" smtClean="0"/>
              <a:t/>
            </a:r>
            <a:br>
              <a:rPr lang="de-DE" dirty="0" smtClean="0"/>
            </a:br>
            <a:r>
              <a:rPr lang="de-DE" dirty="0" smtClean="0"/>
              <a:t>  angepasst </a:t>
            </a:r>
            <a:r>
              <a:rPr lang="de-DE" dirty="0"/>
              <a:t>werden müssen, sowie die Altersrenten werden entsprechend den finanziellen </a:t>
            </a:r>
            <a:r>
              <a:rPr lang="de-DE" dirty="0" smtClean="0"/>
              <a:t/>
            </a:r>
            <a:br>
              <a:rPr lang="de-DE" dirty="0" smtClean="0"/>
            </a:br>
            <a:r>
              <a:rPr lang="de-DE" dirty="0" smtClean="0"/>
              <a:t>  Möglichkeiten </a:t>
            </a:r>
            <a:r>
              <a:rPr lang="de-DE" dirty="0"/>
              <a:t>der Vorsorgeeinrichtung der Preisentwicklung angepasst. Das paritätische </a:t>
            </a:r>
            <a:r>
              <a:rPr lang="de-DE" dirty="0" smtClean="0"/>
              <a:t/>
            </a:r>
            <a:br>
              <a:rPr lang="de-DE" dirty="0" smtClean="0"/>
            </a:br>
            <a:r>
              <a:rPr lang="de-DE" dirty="0" smtClean="0"/>
              <a:t>  oder </a:t>
            </a:r>
            <a:r>
              <a:rPr lang="de-DE" dirty="0"/>
              <a:t>das oberste Organ der Vorsorgeeinrichtung entscheidet jährlich darüber, ob und in </a:t>
            </a:r>
            <a:r>
              <a:rPr lang="de-DE" dirty="0" smtClean="0"/>
              <a:t/>
            </a:r>
            <a:br>
              <a:rPr lang="de-DE" dirty="0" smtClean="0"/>
            </a:br>
            <a:r>
              <a:rPr lang="de-DE" dirty="0" smtClean="0"/>
              <a:t>  welchem </a:t>
            </a:r>
            <a:r>
              <a:rPr lang="de-DE" dirty="0" err="1"/>
              <a:t>Ausmass</a:t>
            </a:r>
            <a:r>
              <a:rPr lang="de-DE" dirty="0"/>
              <a:t> die Renten angepasst werden.</a:t>
            </a:r>
          </a:p>
        </p:txBody>
      </p:sp>
    </p:spTree>
    <p:extLst>
      <p:ext uri="{BB962C8B-B14F-4D97-AF65-F5344CB8AC3E}">
        <p14:creationId xmlns:p14="http://schemas.microsoft.com/office/powerpoint/2010/main" val="2455867103"/>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2132856"/>
            <a:ext cx="6624736" cy="892552"/>
          </a:xfrm>
          <a:prstGeom prst="rect">
            <a:avLst/>
          </a:prstGeom>
        </p:spPr>
        <p:txBody>
          <a:bodyPr wrap="square">
            <a:spAutoFit/>
          </a:bodyPr>
          <a:lstStyle/>
          <a:p>
            <a:r>
              <a:rPr lang="de-DE" sz="2000" b="1" dirty="0"/>
              <a:t>Leistungsbedarf der Rentner (ohne Inflation): 2,8</a:t>
            </a:r>
            <a:r>
              <a:rPr lang="de-DE" sz="2000" b="1" dirty="0" smtClean="0"/>
              <a:t>%.</a:t>
            </a:r>
          </a:p>
          <a:p>
            <a:r>
              <a:rPr lang="de-DE" dirty="0" smtClean="0"/>
              <a:t>Technischer </a:t>
            </a:r>
            <a:r>
              <a:rPr lang="de-DE" dirty="0"/>
              <a:t>Zinssatz </a:t>
            </a:r>
            <a:r>
              <a:rPr lang="de-DE" dirty="0" smtClean="0"/>
              <a:t>  2.5%</a:t>
            </a:r>
          </a:p>
          <a:p>
            <a:r>
              <a:rPr lang="de-DE" dirty="0" smtClean="0"/>
              <a:t>Langlebigkeit               0.3</a:t>
            </a:r>
            <a:r>
              <a:rPr lang="de-DE" dirty="0"/>
              <a:t>%</a:t>
            </a:r>
            <a:endParaRPr lang="fr-CH" dirty="0"/>
          </a:p>
        </p:txBody>
      </p:sp>
      <p:sp>
        <p:nvSpPr>
          <p:cNvPr id="3" name="Titre 3"/>
          <p:cNvSpPr txBox="1">
            <a:spLocks/>
          </p:cNvSpPr>
          <p:nvPr/>
        </p:nvSpPr>
        <p:spPr>
          <a:xfrm>
            <a:off x="755576" y="950057"/>
            <a:ext cx="8388424" cy="72008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tabLst>
                <a:tab pos="449263" algn="l"/>
              </a:tabLst>
            </a:pP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6. Varia</a:t>
            </a:r>
            <a:endParaRPr lang="fr-FR"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Image 3"/>
          <p:cNvPicPr>
            <a:picLocks noChangeAspect="1"/>
          </p:cNvPicPr>
          <p:nvPr/>
        </p:nvPicPr>
        <p:blipFill>
          <a:blip r:embed="rId3"/>
          <a:stretch>
            <a:fillRect/>
          </a:stretch>
        </p:blipFill>
        <p:spPr>
          <a:xfrm>
            <a:off x="2339752" y="1052736"/>
            <a:ext cx="1320215" cy="716564"/>
          </a:xfrm>
          <a:prstGeom prst="rect">
            <a:avLst/>
          </a:prstGeom>
        </p:spPr>
      </p:pic>
      <p:sp>
        <p:nvSpPr>
          <p:cNvPr id="5" name="Rectangle 4"/>
          <p:cNvSpPr/>
          <p:nvPr/>
        </p:nvSpPr>
        <p:spPr>
          <a:xfrm>
            <a:off x="1331640" y="4149080"/>
            <a:ext cx="7560840" cy="1384995"/>
          </a:xfrm>
          <a:prstGeom prst="rect">
            <a:avLst/>
          </a:prstGeom>
        </p:spPr>
        <p:txBody>
          <a:bodyPr wrap="square">
            <a:spAutoFit/>
          </a:bodyPr>
          <a:lstStyle/>
          <a:p>
            <a:r>
              <a:rPr lang="de-DE" sz="2000" b="1" dirty="0"/>
              <a:t>Leistungsbedarf der Rentner (jährliche Inflation von 1</a:t>
            </a:r>
            <a:r>
              <a:rPr lang="de-DE" sz="2000" b="1" dirty="0" smtClean="0"/>
              <a:t>%)</a:t>
            </a:r>
          </a:p>
          <a:p>
            <a:r>
              <a:rPr lang="de-DE" dirty="0" smtClean="0"/>
              <a:t>Technischer </a:t>
            </a:r>
            <a:r>
              <a:rPr lang="de-DE" dirty="0"/>
              <a:t>Zinssatz </a:t>
            </a:r>
            <a:r>
              <a:rPr lang="de-DE" dirty="0" smtClean="0"/>
              <a:t>   2.5%</a:t>
            </a:r>
          </a:p>
          <a:p>
            <a:r>
              <a:rPr lang="de-DE" dirty="0" smtClean="0"/>
              <a:t>Langlebigkeit                0.3%</a:t>
            </a:r>
          </a:p>
          <a:p>
            <a:r>
              <a:rPr lang="de-DE" dirty="0" smtClean="0"/>
              <a:t>Indexierung                 </a:t>
            </a:r>
            <a:r>
              <a:rPr lang="de-DE" u="sng" dirty="0" smtClean="0"/>
              <a:t> 1%    .</a:t>
            </a:r>
          </a:p>
          <a:p>
            <a:r>
              <a:rPr lang="de-DE" dirty="0" smtClean="0"/>
              <a:t>Total                             </a:t>
            </a:r>
            <a:r>
              <a:rPr lang="de-DE" u="dbl" dirty="0" smtClean="0"/>
              <a:t>3.8</a:t>
            </a:r>
            <a:r>
              <a:rPr lang="de-DE" u="dbl" dirty="0"/>
              <a:t>%</a:t>
            </a:r>
            <a:endParaRPr lang="fr-CH" u="dbl" dirty="0"/>
          </a:p>
        </p:txBody>
      </p:sp>
    </p:spTree>
    <p:extLst>
      <p:ext uri="{BB962C8B-B14F-4D97-AF65-F5344CB8AC3E}">
        <p14:creationId xmlns:p14="http://schemas.microsoft.com/office/powerpoint/2010/main" val="9195103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3"/>
          <p:cNvSpPr txBox="1">
            <a:spLocks/>
          </p:cNvSpPr>
          <p:nvPr/>
        </p:nvSpPr>
        <p:spPr>
          <a:xfrm>
            <a:off x="755576" y="950057"/>
            <a:ext cx="8388424" cy="72008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tabLst>
                <a:tab pos="449263" algn="l"/>
              </a:tabLst>
            </a:pP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6. Varia</a:t>
            </a:r>
            <a:endParaRPr lang="fr-FR"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Image 2"/>
          <p:cNvPicPr>
            <a:picLocks noChangeAspect="1"/>
          </p:cNvPicPr>
          <p:nvPr/>
        </p:nvPicPr>
        <p:blipFill>
          <a:blip r:embed="rId3"/>
          <a:stretch>
            <a:fillRect/>
          </a:stretch>
        </p:blipFill>
        <p:spPr>
          <a:xfrm>
            <a:off x="2339752" y="1052736"/>
            <a:ext cx="1320215" cy="716564"/>
          </a:xfrm>
          <a:prstGeom prst="rect">
            <a:avLst/>
          </a:prstGeom>
        </p:spPr>
      </p:pic>
      <p:pic>
        <p:nvPicPr>
          <p:cNvPr id="4" name="Image 3" descr="Une image contenant texte, capture d’écran, Police, nombre&#10;&#10;Description générée automatiquement"/>
          <p:cNvPicPr/>
          <p:nvPr/>
        </p:nvPicPr>
        <p:blipFill>
          <a:blip r:embed="rId4"/>
          <a:stretch>
            <a:fillRect/>
          </a:stretch>
        </p:blipFill>
        <p:spPr>
          <a:xfrm>
            <a:off x="1691640" y="2436495"/>
            <a:ext cx="5760720" cy="1985010"/>
          </a:xfrm>
          <a:prstGeom prst="rect">
            <a:avLst/>
          </a:prstGeom>
        </p:spPr>
      </p:pic>
    </p:spTree>
    <p:extLst>
      <p:ext uri="{BB962C8B-B14F-4D97-AF65-F5344CB8AC3E}">
        <p14:creationId xmlns:p14="http://schemas.microsoft.com/office/powerpoint/2010/main" val="9452014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3"/>
          <p:cNvSpPr txBox="1">
            <a:spLocks/>
          </p:cNvSpPr>
          <p:nvPr/>
        </p:nvSpPr>
        <p:spPr>
          <a:xfrm>
            <a:off x="755576" y="950057"/>
            <a:ext cx="8388424" cy="72008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tabLst>
                <a:tab pos="449263" algn="l"/>
              </a:tabLst>
            </a:pP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6. Varia</a:t>
            </a:r>
            <a:endParaRPr lang="fr-FR"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Image 2"/>
          <p:cNvPicPr>
            <a:picLocks noChangeAspect="1"/>
          </p:cNvPicPr>
          <p:nvPr/>
        </p:nvPicPr>
        <p:blipFill>
          <a:blip r:embed="rId3"/>
          <a:stretch>
            <a:fillRect/>
          </a:stretch>
        </p:blipFill>
        <p:spPr>
          <a:xfrm>
            <a:off x="1475656" y="1484784"/>
            <a:ext cx="1320215" cy="716564"/>
          </a:xfrm>
          <a:prstGeom prst="rect">
            <a:avLst/>
          </a:prstGeom>
        </p:spPr>
      </p:pic>
      <p:pic>
        <p:nvPicPr>
          <p:cNvPr id="4" name="Image 3" descr="Une image contenant texte, capture d’écran, menu, nombre&#10;&#10;Description générée automatiquement"/>
          <p:cNvPicPr/>
          <p:nvPr/>
        </p:nvPicPr>
        <p:blipFill>
          <a:blip r:embed="rId4"/>
          <a:stretch>
            <a:fillRect/>
          </a:stretch>
        </p:blipFill>
        <p:spPr>
          <a:xfrm>
            <a:off x="3203848" y="950057"/>
            <a:ext cx="4448175" cy="5772150"/>
          </a:xfrm>
          <a:prstGeom prst="rect">
            <a:avLst/>
          </a:prstGeom>
        </p:spPr>
      </p:pic>
    </p:spTree>
    <p:extLst>
      <p:ext uri="{BB962C8B-B14F-4D97-AF65-F5344CB8AC3E}">
        <p14:creationId xmlns:p14="http://schemas.microsoft.com/office/powerpoint/2010/main" val="21513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ligne, capture d’écran, texte, Tracé&#10;&#10;Description générée automatiquement"/>
          <p:cNvPicPr/>
          <p:nvPr/>
        </p:nvPicPr>
        <p:blipFill rotWithShape="1">
          <a:blip r:embed="rId3"/>
          <a:srcRect t="3139" b="3139"/>
          <a:stretch/>
        </p:blipFill>
        <p:spPr bwMode="auto">
          <a:xfrm>
            <a:off x="1907704" y="1927823"/>
            <a:ext cx="5610225" cy="1990725"/>
          </a:xfrm>
          <a:prstGeom prst="rect">
            <a:avLst/>
          </a:prstGeom>
          <a:ln>
            <a:noFill/>
          </a:ln>
          <a:extLst>
            <a:ext uri="{53640926-AAD7-44D8-BBD7-CCE9431645EC}">
              <a14:shadowObscured xmlns:a14="http://schemas.microsoft.com/office/drawing/2010/main"/>
            </a:ext>
          </a:extLst>
        </p:spPr>
      </p:pic>
      <p:pic>
        <p:nvPicPr>
          <p:cNvPr id="3" name="Image 2"/>
          <p:cNvPicPr/>
          <p:nvPr/>
        </p:nvPicPr>
        <p:blipFill>
          <a:blip r:embed="rId4">
            <a:extLst>
              <a:ext uri="{28A0092B-C50C-407E-A947-70E740481C1C}">
                <a14:useLocalDpi xmlns:a14="http://schemas.microsoft.com/office/drawing/2010/main" val="0"/>
              </a:ext>
            </a:extLst>
          </a:blip>
          <a:srcRect/>
          <a:stretch>
            <a:fillRect/>
          </a:stretch>
        </p:blipFill>
        <p:spPr bwMode="auto">
          <a:xfrm>
            <a:off x="1259632" y="4653136"/>
            <a:ext cx="6590030" cy="1188720"/>
          </a:xfrm>
          <a:prstGeom prst="rect">
            <a:avLst/>
          </a:prstGeom>
          <a:noFill/>
        </p:spPr>
      </p:pic>
      <p:sp>
        <p:nvSpPr>
          <p:cNvPr id="4" name="Titre 3"/>
          <p:cNvSpPr txBox="1">
            <a:spLocks/>
          </p:cNvSpPr>
          <p:nvPr/>
        </p:nvSpPr>
        <p:spPr>
          <a:xfrm>
            <a:off x="755576" y="950057"/>
            <a:ext cx="8388424" cy="72008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tabLst>
                <a:tab pos="449263" algn="l"/>
              </a:tabLst>
            </a:pP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6. Varia</a:t>
            </a:r>
            <a:endParaRPr lang="fr-FR"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Image 4"/>
          <p:cNvPicPr>
            <a:picLocks noChangeAspect="1"/>
          </p:cNvPicPr>
          <p:nvPr/>
        </p:nvPicPr>
        <p:blipFill>
          <a:blip r:embed="rId5"/>
          <a:stretch>
            <a:fillRect/>
          </a:stretch>
        </p:blipFill>
        <p:spPr>
          <a:xfrm>
            <a:off x="2339752" y="1052736"/>
            <a:ext cx="1320215" cy="716564"/>
          </a:xfrm>
          <a:prstGeom prst="rect">
            <a:avLst/>
          </a:prstGeom>
        </p:spPr>
      </p:pic>
    </p:spTree>
    <p:extLst>
      <p:ext uri="{BB962C8B-B14F-4D97-AF65-F5344CB8AC3E}">
        <p14:creationId xmlns:p14="http://schemas.microsoft.com/office/powerpoint/2010/main" val="40152469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2238" y="3717032"/>
            <a:ext cx="5184576" cy="2062103"/>
          </a:xfrm>
          <a:prstGeom prst="rect">
            <a:avLst/>
          </a:prstGeom>
        </p:spPr>
        <p:txBody>
          <a:bodyPr wrap="square">
            <a:spAutoFit/>
          </a:bodyPr>
          <a:lstStyle/>
          <a:p>
            <a:pPr algn="just"/>
            <a:r>
              <a:rPr lang="de-DE" dirty="0"/>
              <a:t>Dank eines sehr guten Finanzjahres und trotz der Turbulenzen an den Börsenmärkten beschloss der Verwaltungsrat, auf den Konten der Versicherten einen Zins von 4.% zu verteilen, was einem Betrag von </a:t>
            </a:r>
            <a:r>
              <a:rPr lang="de-DE" dirty="0" smtClean="0"/>
              <a:t/>
            </a:r>
            <a:br>
              <a:rPr lang="de-DE" dirty="0" smtClean="0"/>
            </a:br>
            <a:r>
              <a:rPr lang="de-DE" dirty="0" smtClean="0"/>
              <a:t>CHF </a:t>
            </a:r>
            <a:r>
              <a:rPr lang="de-DE" dirty="0"/>
              <a:t>108 Millionen entspricht. Der Verwaltungsrat beschloss, den Rentnern eine zusätzliche halbe Monatsrente zu gewähren, was rund </a:t>
            </a:r>
            <a:r>
              <a:rPr lang="de-DE" dirty="0" smtClean="0"/>
              <a:t>CHF </a:t>
            </a:r>
            <a:r>
              <a:rPr lang="de-DE" dirty="0"/>
              <a:t>9 Millionen kostete.</a:t>
            </a:r>
            <a:endParaRPr lang="fr-CH" dirty="0"/>
          </a:p>
        </p:txBody>
      </p:sp>
      <p:sp>
        <p:nvSpPr>
          <p:cNvPr id="5" name="Rectangle 4"/>
          <p:cNvSpPr/>
          <p:nvPr/>
        </p:nvSpPr>
        <p:spPr>
          <a:xfrm>
            <a:off x="3094526" y="1268760"/>
            <a:ext cx="5904656" cy="2062103"/>
          </a:xfrm>
          <a:prstGeom prst="rect">
            <a:avLst/>
          </a:prstGeom>
        </p:spPr>
        <p:txBody>
          <a:bodyPr wrap="square">
            <a:spAutoFit/>
          </a:bodyPr>
          <a:lstStyle/>
          <a:p>
            <a:pPr algn="just"/>
            <a:r>
              <a:rPr lang="fr-FR" dirty="0">
                <a:solidFill>
                  <a:srgbClr val="AD441D"/>
                </a:solidFill>
              </a:rPr>
              <a:t>Grâce à un très bon exercice financier, et ce malgré les perturbations sur les marchés boursiers, le Conseil d'administration a décidé de distribuer un intérêt de </a:t>
            </a:r>
            <a:r>
              <a:rPr lang="fr-FR" dirty="0" smtClean="0">
                <a:solidFill>
                  <a:srgbClr val="AD441D"/>
                </a:solidFill>
              </a:rPr>
              <a:t>4% </a:t>
            </a:r>
            <a:r>
              <a:rPr lang="fr-FR" dirty="0">
                <a:solidFill>
                  <a:srgbClr val="AD441D"/>
                </a:solidFill>
              </a:rPr>
              <a:t>sur les comptes des assurés, ce qui correspond à un montant de </a:t>
            </a:r>
            <a:r>
              <a:rPr lang="fr-FR" dirty="0" smtClean="0">
                <a:solidFill>
                  <a:srgbClr val="AD441D"/>
                </a:solidFill>
              </a:rPr>
              <a:t/>
            </a:r>
            <a:br>
              <a:rPr lang="fr-FR" dirty="0" smtClean="0">
                <a:solidFill>
                  <a:srgbClr val="AD441D"/>
                </a:solidFill>
              </a:rPr>
            </a:br>
            <a:r>
              <a:rPr lang="fr-FR" dirty="0" smtClean="0">
                <a:solidFill>
                  <a:srgbClr val="AD441D"/>
                </a:solidFill>
              </a:rPr>
              <a:t>CHF 108 </a:t>
            </a:r>
            <a:r>
              <a:rPr lang="fr-FR" dirty="0">
                <a:solidFill>
                  <a:srgbClr val="AD441D"/>
                </a:solidFill>
              </a:rPr>
              <a:t>millions. Il </a:t>
            </a:r>
            <a:r>
              <a:rPr lang="fr-FR">
                <a:solidFill>
                  <a:srgbClr val="AD441D"/>
                </a:solidFill>
              </a:rPr>
              <a:t>a </a:t>
            </a:r>
            <a:r>
              <a:rPr lang="fr-FR" smtClean="0">
                <a:solidFill>
                  <a:srgbClr val="AD441D"/>
                </a:solidFill>
              </a:rPr>
              <a:t>également </a:t>
            </a:r>
            <a:r>
              <a:rPr lang="fr-FR" dirty="0">
                <a:solidFill>
                  <a:srgbClr val="AD441D"/>
                </a:solidFill>
              </a:rPr>
              <a:t>décidé d'attribuer aux bénéficiaires de rente le versement d'une demi-rente mensuelle complémentaire à caractère exceptionnel pour un coût d'environ </a:t>
            </a:r>
            <a:r>
              <a:rPr lang="fr-FR" dirty="0" smtClean="0">
                <a:solidFill>
                  <a:srgbClr val="AD441D"/>
                </a:solidFill>
              </a:rPr>
              <a:t>CHF </a:t>
            </a:r>
            <a:r>
              <a:rPr lang="fr-FR" dirty="0">
                <a:solidFill>
                  <a:srgbClr val="AD441D"/>
                </a:solidFill>
              </a:rPr>
              <a:t>9 </a:t>
            </a:r>
            <a:r>
              <a:rPr lang="fr-FR" dirty="0" smtClean="0">
                <a:solidFill>
                  <a:srgbClr val="AD441D"/>
                </a:solidFill>
              </a:rPr>
              <a:t>millions.</a:t>
            </a:r>
            <a:endParaRPr lang="fr-CH" dirty="0">
              <a:solidFill>
                <a:srgbClr val="AD441D"/>
              </a:solidFill>
            </a:endParaRPr>
          </a:p>
        </p:txBody>
      </p:sp>
      <p:sp>
        <p:nvSpPr>
          <p:cNvPr id="6" name="Titre 3"/>
          <p:cNvSpPr txBox="1">
            <a:spLocks/>
          </p:cNvSpPr>
          <p:nvPr/>
        </p:nvSpPr>
        <p:spPr>
          <a:xfrm>
            <a:off x="755576" y="950057"/>
            <a:ext cx="8388424" cy="72008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tabLst>
                <a:tab pos="449263" algn="l"/>
              </a:tabLst>
            </a:pP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6. Varia</a:t>
            </a:r>
            <a:endParaRPr lang="fr-FR"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Image 6"/>
          <p:cNvPicPr>
            <a:picLocks noChangeAspect="1"/>
          </p:cNvPicPr>
          <p:nvPr/>
        </p:nvPicPr>
        <p:blipFill>
          <a:blip r:embed="rId3"/>
          <a:stretch>
            <a:fillRect/>
          </a:stretch>
        </p:blipFill>
        <p:spPr>
          <a:xfrm>
            <a:off x="7092280" y="4221088"/>
            <a:ext cx="1320215" cy="716564"/>
          </a:xfrm>
          <a:prstGeom prst="rect">
            <a:avLst/>
          </a:prstGeom>
        </p:spPr>
      </p:pic>
    </p:spTree>
    <p:extLst>
      <p:ext uri="{BB962C8B-B14F-4D97-AF65-F5344CB8AC3E}">
        <p14:creationId xmlns:p14="http://schemas.microsoft.com/office/powerpoint/2010/main" val="40187640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3"/>
          <p:cNvSpPr txBox="1">
            <a:spLocks/>
          </p:cNvSpPr>
          <p:nvPr/>
        </p:nvSpPr>
        <p:spPr>
          <a:xfrm>
            <a:off x="755576" y="950057"/>
            <a:ext cx="8388424" cy="72008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tabLst>
                <a:tab pos="449263" algn="l"/>
              </a:tabLst>
            </a:pP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6. Varia</a:t>
            </a:r>
            <a:endParaRPr lang="fr-FR"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2" name="Rectangle 1"/>
          <p:cNvSpPr/>
          <p:nvPr/>
        </p:nvSpPr>
        <p:spPr>
          <a:xfrm>
            <a:off x="212475" y="1736974"/>
            <a:ext cx="7992888" cy="2062103"/>
          </a:xfrm>
          <a:prstGeom prst="rect">
            <a:avLst/>
          </a:prstGeom>
        </p:spPr>
        <p:txBody>
          <a:bodyPr wrap="square">
            <a:spAutoFit/>
          </a:bodyPr>
          <a:lstStyle/>
          <a:p>
            <a:pPr algn="just"/>
            <a:r>
              <a:rPr lang="fr-FR" dirty="0">
                <a:solidFill>
                  <a:srgbClr val="AD441D"/>
                </a:solidFill>
              </a:rPr>
              <a:t>Compte tenu de l’évolution de la situation financière de la Caisse, de la performance fortement négative de l’année 2022 et tenant compte que la performance de l’année 2023 n’a pas permis une évolution des degrés de couverture en ligne avec les objectifs, le Conseil d’Administration a considéré que les conditions pour une indexation des rentes n’étaient pas réunies</a:t>
            </a:r>
            <a:r>
              <a:rPr lang="fr-FR" dirty="0" smtClean="0">
                <a:solidFill>
                  <a:srgbClr val="AD441D"/>
                </a:solidFill>
              </a:rPr>
              <a:t>.</a:t>
            </a:r>
          </a:p>
          <a:p>
            <a:pPr algn="just"/>
            <a:r>
              <a:rPr lang="fr-FR" dirty="0">
                <a:solidFill>
                  <a:srgbClr val="AD441D"/>
                </a:solidFill>
              </a:rPr>
              <a:t>Conscient de l’importance de la compensation du renchérissement pour les bénéficiaires de rentes, le Conseil d’Administration poursuit l’analyse débutée maintenant depuis plusieurs mois en lien avec cette problématique.</a:t>
            </a:r>
            <a:endParaRPr lang="fr-CH" dirty="0">
              <a:solidFill>
                <a:srgbClr val="AD441D"/>
              </a:solidFill>
            </a:endParaRPr>
          </a:p>
        </p:txBody>
      </p:sp>
      <p:sp>
        <p:nvSpPr>
          <p:cNvPr id="8" name="Rectangle 7"/>
          <p:cNvSpPr/>
          <p:nvPr/>
        </p:nvSpPr>
        <p:spPr>
          <a:xfrm>
            <a:off x="193956" y="4005064"/>
            <a:ext cx="8784976" cy="1815882"/>
          </a:xfrm>
          <a:prstGeom prst="rect">
            <a:avLst/>
          </a:prstGeom>
        </p:spPr>
        <p:txBody>
          <a:bodyPr wrap="square">
            <a:spAutoFit/>
          </a:bodyPr>
          <a:lstStyle/>
          <a:p>
            <a:pPr algn="just"/>
            <a:r>
              <a:rPr lang="de-DE" dirty="0"/>
              <a:t>Unter Berücksichtigung der Entwicklung der finanziellen Situation der Kasse, der stark negativen Performance des Jahres 2022 und in Anbetracht der Tatsache, dass die Performance des Jahres 2023 keine zielkonforme Entwicklung der Deckungsgrade ermöglichte, war der Verwaltungsrat der Auffassung, dass die Voraussetzungen für eine Indexierung der Renten nicht erfüllt waren.</a:t>
            </a:r>
          </a:p>
          <a:p>
            <a:pPr algn="just"/>
            <a:r>
              <a:rPr lang="de-DE" dirty="0"/>
              <a:t>Der Verwaltungsrat ist sich der Bedeutung des Teuerungsausgleichs für die Rentenbezüger bewusst und setzt die seit mehreren Monaten laufende Analyse.</a:t>
            </a:r>
            <a:endParaRPr lang="de-DE" dirty="0">
              <a:effectLst/>
            </a:endParaRPr>
          </a:p>
        </p:txBody>
      </p:sp>
      <p:pic>
        <p:nvPicPr>
          <p:cNvPr id="9" name="Image 8"/>
          <p:cNvPicPr>
            <a:picLocks noChangeAspect="1"/>
          </p:cNvPicPr>
          <p:nvPr/>
        </p:nvPicPr>
        <p:blipFill>
          <a:blip r:embed="rId3"/>
          <a:stretch>
            <a:fillRect/>
          </a:stretch>
        </p:blipFill>
        <p:spPr>
          <a:xfrm>
            <a:off x="2483768" y="967151"/>
            <a:ext cx="1320215" cy="716564"/>
          </a:xfrm>
          <a:prstGeom prst="rect">
            <a:avLst/>
          </a:prstGeom>
        </p:spPr>
      </p:pic>
    </p:spTree>
    <p:extLst>
      <p:ext uri="{BB962C8B-B14F-4D97-AF65-F5344CB8AC3E}">
        <p14:creationId xmlns:p14="http://schemas.microsoft.com/office/powerpoint/2010/main" val="14410535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755576" y="908720"/>
            <a:ext cx="8229600" cy="720080"/>
          </a:xfrm>
        </p:spPr>
        <p:txBody>
          <a:bodyPr/>
          <a:lstStyle/>
          <a:p>
            <a:pPr algn="l"/>
            <a:r>
              <a:rPr lang="fr-FR" sz="3200" b="1" kern="1200" dirty="0">
                <a:solidFill>
                  <a:schemeClr val="tx1">
                    <a:lumMod val="50000"/>
                    <a:lumOff val="50000"/>
                  </a:schemeClr>
                </a:solidFill>
              </a:rPr>
              <a:t>7. </a:t>
            </a:r>
            <a:r>
              <a:rPr lang="fr-FR" sz="3200" b="1" kern="1200" dirty="0" err="1">
                <a:solidFill>
                  <a:schemeClr val="tx1">
                    <a:lumMod val="50000"/>
                    <a:lumOff val="50000"/>
                  </a:schemeClr>
                </a:solidFill>
              </a:rPr>
              <a:t>Aperitif</a:t>
            </a:r>
            <a:r>
              <a:rPr lang="fr-FR" sz="3200" b="1" kern="1200" dirty="0">
                <a:solidFill>
                  <a:schemeClr val="tx1">
                    <a:lumMod val="50000"/>
                    <a:lumOff val="50000"/>
                  </a:schemeClr>
                </a:solidFill>
              </a:rPr>
              <a:t> </a:t>
            </a:r>
          </a:p>
        </p:txBody>
      </p:sp>
      <p:pic>
        <p:nvPicPr>
          <p:cNvPr id="3" name="Espace réservé du contenu 2"/>
          <p:cNvPicPr>
            <a:picLocks noGrp="1" noChangeAspect="1"/>
          </p:cNvPicPr>
          <p:nvPr>
            <p:ph idx="1"/>
          </p:nvPr>
        </p:nvPicPr>
        <p:blipFill>
          <a:blip r:embed="rId3"/>
          <a:stretch>
            <a:fillRect/>
          </a:stretch>
        </p:blipFill>
        <p:spPr>
          <a:xfrm>
            <a:off x="2335957" y="2060848"/>
            <a:ext cx="5068838" cy="3543420"/>
          </a:xfrm>
          <a:prstGeom prst="rect">
            <a:avLst/>
          </a:prstGeom>
        </p:spPr>
      </p:pic>
      <p:pic>
        <p:nvPicPr>
          <p:cNvPr id="2" name="Image 1"/>
          <p:cNvPicPr>
            <a:picLocks noChangeAspect="1"/>
          </p:cNvPicPr>
          <p:nvPr/>
        </p:nvPicPr>
        <p:blipFill>
          <a:blip r:embed="rId4"/>
          <a:stretch>
            <a:fillRect/>
          </a:stretch>
        </p:blipFill>
        <p:spPr>
          <a:xfrm>
            <a:off x="5508104" y="5604268"/>
            <a:ext cx="2231329" cy="1176630"/>
          </a:xfrm>
          <a:prstGeom prst="rect">
            <a:avLst/>
          </a:prstGeom>
        </p:spPr>
      </p:pic>
    </p:spTree>
    <p:extLst>
      <p:ext uri="{BB962C8B-B14F-4D97-AF65-F5344CB8AC3E}">
        <p14:creationId xmlns:p14="http://schemas.microsoft.com/office/powerpoint/2010/main" val="4032866646"/>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275856" y="980728"/>
            <a:ext cx="2869207" cy="720080"/>
          </a:xfrm>
        </p:spPr>
        <p:txBody>
          <a:bodyPr/>
          <a:lstStyle/>
          <a:p>
            <a:pPr algn="l"/>
            <a:r>
              <a:rPr lang="fr-CH" sz="3200" b="1" dirty="0" err="1">
                <a:solidFill>
                  <a:schemeClr val="tx1">
                    <a:lumMod val="50000"/>
                    <a:lumOff val="50000"/>
                  </a:schemeClr>
                </a:solidFill>
              </a:rPr>
              <a:t>Stimmenzähler</a:t>
            </a:r>
            <a:endParaRPr lang="fr-FR" sz="3200" b="1" dirty="0">
              <a:solidFill>
                <a:schemeClr val="tx1">
                  <a:lumMod val="50000"/>
                  <a:lumOff val="50000"/>
                </a:schemeClr>
              </a:solidFill>
            </a:endParaRPr>
          </a:p>
        </p:txBody>
      </p:sp>
      <p:pic>
        <p:nvPicPr>
          <p:cNvPr id="3" name="Espace réservé du contenu 2"/>
          <p:cNvPicPr>
            <a:picLocks noGrp="1" noChangeAspect="1"/>
          </p:cNvPicPr>
          <p:nvPr>
            <p:ph idx="1"/>
          </p:nvPr>
        </p:nvPicPr>
        <p:blipFill>
          <a:blip r:embed="rId3"/>
          <a:stretch>
            <a:fillRect/>
          </a:stretch>
        </p:blipFill>
        <p:spPr>
          <a:xfrm>
            <a:off x="1259632" y="1844824"/>
            <a:ext cx="6572250" cy="3714750"/>
          </a:xfrm>
          <a:prstGeom prst="rect">
            <a:avLst/>
          </a:prstGeom>
        </p:spPr>
      </p:pic>
    </p:spTree>
    <p:extLst>
      <p:ext uri="{BB962C8B-B14F-4D97-AF65-F5344CB8AC3E}">
        <p14:creationId xmlns:p14="http://schemas.microsoft.com/office/powerpoint/2010/main" val="4193728386"/>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755576" y="836712"/>
            <a:ext cx="8229600" cy="720080"/>
          </a:xfrm>
        </p:spPr>
        <p:txBody>
          <a:bodyPr/>
          <a:lstStyle/>
          <a:p>
            <a:pPr algn="l"/>
            <a:r>
              <a:rPr lang="fr-CH" sz="3200" b="1" dirty="0">
                <a:solidFill>
                  <a:schemeClr val="tx1">
                    <a:lumMod val="50000"/>
                    <a:lumOff val="50000"/>
                  </a:schemeClr>
                </a:solidFill>
              </a:rPr>
              <a:t>1. </a:t>
            </a:r>
            <a:r>
              <a:rPr lang="fr-CH" sz="3200" b="1" dirty="0" err="1">
                <a:solidFill>
                  <a:schemeClr val="tx1">
                    <a:lumMod val="50000"/>
                    <a:lumOff val="50000"/>
                  </a:schemeClr>
                </a:solidFill>
              </a:rPr>
              <a:t>Begrüssung</a:t>
            </a:r>
            <a:endParaRPr lang="fr-FR" sz="3200" b="1" dirty="0">
              <a:solidFill>
                <a:schemeClr val="tx1">
                  <a:lumMod val="50000"/>
                  <a:lumOff val="50000"/>
                </a:schemeClr>
              </a:solidFill>
            </a:endParaRPr>
          </a:p>
        </p:txBody>
      </p:sp>
      <p:sp>
        <p:nvSpPr>
          <p:cNvPr id="2" name="ZoneTexte 1"/>
          <p:cNvSpPr txBox="1"/>
          <p:nvPr/>
        </p:nvSpPr>
        <p:spPr>
          <a:xfrm>
            <a:off x="3059832" y="4581128"/>
            <a:ext cx="3024336" cy="707886"/>
          </a:xfrm>
          <a:prstGeom prst="rect">
            <a:avLst/>
          </a:prstGeom>
          <a:noFill/>
        </p:spPr>
        <p:txBody>
          <a:bodyPr wrap="square" rtlCol="0">
            <a:spAutoFit/>
          </a:bodyPr>
          <a:lstStyle/>
          <a:p>
            <a:pPr algn="ctr"/>
            <a:r>
              <a:rPr lang="fr-CH" sz="20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ZMLP-</a:t>
            </a:r>
            <a:r>
              <a:rPr lang="fr-CH" sz="20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Präsidentin</a:t>
            </a:r>
            <a:endParaRPr lang="fr-CH" sz="20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algn="ctr"/>
            <a:r>
              <a:rPr lang="fr-CH" sz="20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Marylène </a:t>
            </a:r>
            <a:r>
              <a:rPr lang="fr-CH" sz="20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Volpi</a:t>
            </a:r>
            <a:r>
              <a:rPr lang="fr-CH" sz="20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Fournier</a:t>
            </a:r>
            <a:endParaRPr lang="fr-FR" sz="20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Espace réservé du contenu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5714"/>
          <a:stretch/>
        </p:blipFill>
        <p:spPr>
          <a:xfrm>
            <a:off x="3566752" y="2060848"/>
            <a:ext cx="1938488" cy="2448272"/>
          </a:xfrm>
        </p:spPr>
      </p:pic>
    </p:spTree>
    <p:extLst>
      <p:ext uri="{BB962C8B-B14F-4D97-AF65-F5344CB8AC3E}">
        <p14:creationId xmlns:p14="http://schemas.microsoft.com/office/powerpoint/2010/main" val="3841737708"/>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755576" y="844413"/>
            <a:ext cx="8229600" cy="720080"/>
          </a:xfrm>
        </p:spPr>
        <p:txBody>
          <a:bodyPr/>
          <a:lstStyle/>
          <a:p>
            <a:pPr algn="l"/>
            <a:r>
              <a:rPr lang="fr-CH" sz="3200" b="1" dirty="0">
                <a:solidFill>
                  <a:schemeClr val="tx1">
                    <a:lumMod val="50000"/>
                    <a:lumOff val="50000"/>
                  </a:schemeClr>
                </a:solidFill>
              </a:rPr>
              <a:t>2. </a:t>
            </a:r>
            <a:r>
              <a:rPr lang="fr-CH" sz="3200" b="1" dirty="0" err="1">
                <a:solidFill>
                  <a:schemeClr val="tx1">
                    <a:lumMod val="50000"/>
                    <a:lumOff val="50000"/>
                  </a:schemeClr>
                </a:solidFill>
              </a:rPr>
              <a:t>Präsentation</a:t>
            </a:r>
            <a:r>
              <a:rPr lang="fr-CH" sz="3200" b="1" dirty="0">
                <a:solidFill>
                  <a:schemeClr val="tx1">
                    <a:lumMod val="50000"/>
                    <a:lumOff val="50000"/>
                  </a:schemeClr>
                </a:solidFill>
              </a:rPr>
              <a:t> des ZMLP, </a:t>
            </a:r>
            <a:r>
              <a:rPr lang="fr-CH" sz="3200" b="1" dirty="0" err="1">
                <a:solidFill>
                  <a:schemeClr val="tx1">
                    <a:lumMod val="50000"/>
                    <a:lumOff val="50000"/>
                  </a:schemeClr>
                </a:solidFill>
              </a:rPr>
              <a:t>unser</a:t>
            </a:r>
            <a:r>
              <a:rPr lang="fr-CH" sz="3200" b="1" dirty="0">
                <a:solidFill>
                  <a:schemeClr val="tx1">
                    <a:lumMod val="50000"/>
                    <a:lumOff val="50000"/>
                  </a:schemeClr>
                </a:solidFill>
              </a:rPr>
              <a:t> </a:t>
            </a:r>
            <a:r>
              <a:rPr lang="fr-CH" sz="3200" b="1" dirty="0" err="1">
                <a:solidFill>
                  <a:schemeClr val="tx1">
                    <a:lumMod val="50000"/>
                    <a:lumOff val="50000"/>
                  </a:schemeClr>
                </a:solidFill>
              </a:rPr>
              <a:t>Dachverband</a:t>
            </a:r>
            <a:endParaRPr lang="fr-FR" sz="3200" b="1" dirty="0">
              <a:solidFill>
                <a:schemeClr val="tx1">
                  <a:lumMod val="50000"/>
                  <a:lumOff val="50000"/>
                </a:schemeClr>
              </a:solidFill>
            </a:endParaRPr>
          </a:p>
        </p:txBody>
      </p:sp>
      <p:pic>
        <p:nvPicPr>
          <p:cNvPr id="5" name="Espace réservé du contenu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07904" y="1770638"/>
            <a:ext cx="1621536" cy="2785872"/>
          </a:xfrm>
        </p:spPr>
      </p:pic>
      <p:sp>
        <p:nvSpPr>
          <p:cNvPr id="6" name="Rectangle 5"/>
          <p:cNvSpPr/>
          <p:nvPr/>
        </p:nvSpPr>
        <p:spPr>
          <a:xfrm>
            <a:off x="1088000" y="4762655"/>
            <a:ext cx="7277954" cy="584775"/>
          </a:xfrm>
          <a:prstGeom prst="rect">
            <a:avLst/>
          </a:prstGeom>
        </p:spPr>
        <p:txBody>
          <a:bodyPr wrap="none">
            <a:spAutoFit/>
          </a:bodyPr>
          <a:lstStyle/>
          <a:p>
            <a:pPr algn="ctr"/>
            <a:r>
              <a:rPr lang="fr-FR" b="1" dirty="0" err="1">
                <a:solidFill>
                  <a:srgbClr val="AC441D"/>
                </a:solidFill>
              </a:rPr>
              <a:t>Zentralverband</a:t>
            </a:r>
            <a:r>
              <a:rPr lang="fr-FR" b="1" dirty="0">
                <a:solidFill>
                  <a:srgbClr val="AC441D"/>
                </a:solidFill>
              </a:rPr>
              <a:t> der </a:t>
            </a:r>
            <a:r>
              <a:rPr lang="fr-FR" b="1" dirty="0" err="1">
                <a:solidFill>
                  <a:srgbClr val="AC441D"/>
                </a:solidFill>
              </a:rPr>
              <a:t>Magistraten</a:t>
            </a:r>
            <a:r>
              <a:rPr lang="fr-FR" b="1" dirty="0">
                <a:solidFill>
                  <a:srgbClr val="AC441D"/>
                </a:solidFill>
              </a:rPr>
              <a:t>, der </a:t>
            </a:r>
            <a:r>
              <a:rPr lang="fr-FR" b="1" dirty="0" err="1">
                <a:solidFill>
                  <a:srgbClr val="AC441D"/>
                </a:solidFill>
              </a:rPr>
              <a:t>Lehrerschaft</a:t>
            </a:r>
            <a:r>
              <a:rPr lang="fr-FR" b="1" dirty="0">
                <a:solidFill>
                  <a:srgbClr val="AC441D"/>
                </a:solidFill>
              </a:rPr>
              <a:t> </a:t>
            </a:r>
            <a:r>
              <a:rPr lang="fr-FR" b="1" dirty="0" err="1">
                <a:solidFill>
                  <a:srgbClr val="AC441D"/>
                </a:solidFill>
              </a:rPr>
              <a:t>und</a:t>
            </a:r>
            <a:r>
              <a:rPr lang="fr-FR" b="1" dirty="0">
                <a:solidFill>
                  <a:srgbClr val="AC441D"/>
                </a:solidFill>
              </a:rPr>
              <a:t> des </a:t>
            </a:r>
            <a:r>
              <a:rPr lang="fr-FR" b="1" dirty="0" err="1">
                <a:solidFill>
                  <a:srgbClr val="AC441D"/>
                </a:solidFill>
              </a:rPr>
              <a:t>Personals</a:t>
            </a:r>
            <a:r>
              <a:rPr lang="fr-FR" b="1" dirty="0">
                <a:solidFill>
                  <a:srgbClr val="AC441D"/>
                </a:solidFill>
              </a:rPr>
              <a:t> des</a:t>
            </a:r>
          </a:p>
          <a:p>
            <a:pPr algn="ctr"/>
            <a:r>
              <a:rPr lang="fr-FR" b="1" dirty="0">
                <a:solidFill>
                  <a:srgbClr val="AC441D"/>
                </a:solidFill>
              </a:rPr>
              <a:t> </a:t>
            </a:r>
            <a:r>
              <a:rPr lang="fr-FR" b="1" dirty="0" err="1">
                <a:solidFill>
                  <a:srgbClr val="AC441D"/>
                </a:solidFill>
              </a:rPr>
              <a:t>Staates</a:t>
            </a:r>
            <a:r>
              <a:rPr lang="fr-FR" b="1" dirty="0">
                <a:solidFill>
                  <a:srgbClr val="AC441D"/>
                </a:solidFill>
              </a:rPr>
              <a:t> </a:t>
            </a:r>
            <a:r>
              <a:rPr lang="fr-FR" b="1" dirty="0" err="1">
                <a:solidFill>
                  <a:srgbClr val="AC441D"/>
                </a:solidFill>
              </a:rPr>
              <a:t>und</a:t>
            </a:r>
            <a:r>
              <a:rPr lang="fr-FR" b="1" dirty="0">
                <a:solidFill>
                  <a:srgbClr val="AC441D"/>
                </a:solidFill>
              </a:rPr>
              <a:t> des </a:t>
            </a:r>
            <a:r>
              <a:rPr lang="fr-FR" b="1" dirty="0" err="1">
                <a:solidFill>
                  <a:srgbClr val="AC441D"/>
                </a:solidFill>
              </a:rPr>
              <a:t>öffentlichen</a:t>
            </a:r>
            <a:r>
              <a:rPr lang="fr-FR" b="1" dirty="0">
                <a:solidFill>
                  <a:srgbClr val="AC441D"/>
                </a:solidFill>
              </a:rPr>
              <a:t> </a:t>
            </a:r>
            <a:r>
              <a:rPr lang="fr-FR" b="1" dirty="0" err="1">
                <a:solidFill>
                  <a:srgbClr val="AC441D"/>
                </a:solidFill>
              </a:rPr>
              <a:t>und</a:t>
            </a:r>
            <a:r>
              <a:rPr lang="fr-FR" b="1" dirty="0">
                <a:solidFill>
                  <a:srgbClr val="AC441D"/>
                </a:solidFill>
              </a:rPr>
              <a:t> </a:t>
            </a:r>
            <a:r>
              <a:rPr lang="fr-FR" b="1" dirty="0" err="1">
                <a:solidFill>
                  <a:srgbClr val="AC441D"/>
                </a:solidFill>
              </a:rPr>
              <a:t>parastaatlichen</a:t>
            </a:r>
            <a:r>
              <a:rPr lang="fr-FR" b="1" dirty="0">
                <a:solidFill>
                  <a:srgbClr val="AC441D"/>
                </a:solidFill>
              </a:rPr>
              <a:t> </a:t>
            </a:r>
            <a:r>
              <a:rPr lang="fr-FR" b="1" dirty="0" err="1">
                <a:solidFill>
                  <a:srgbClr val="AC441D"/>
                </a:solidFill>
              </a:rPr>
              <a:t>Sektors</a:t>
            </a:r>
            <a:endParaRPr lang="fr-FR" b="1" dirty="0">
              <a:solidFill>
                <a:srgbClr val="AC441D"/>
              </a:solidFill>
            </a:endParaRPr>
          </a:p>
        </p:txBody>
      </p:sp>
    </p:spTree>
    <p:extLst>
      <p:ext uri="{BB962C8B-B14F-4D97-AF65-F5344CB8AC3E}">
        <p14:creationId xmlns:p14="http://schemas.microsoft.com/office/powerpoint/2010/main" val="1053287896"/>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755576" y="844413"/>
            <a:ext cx="8229600" cy="720080"/>
          </a:xfrm>
        </p:spPr>
        <p:txBody>
          <a:bodyPr/>
          <a:lstStyle/>
          <a:p>
            <a:pPr algn="l"/>
            <a:r>
              <a:rPr lang="fr-CH" sz="3200" b="1" dirty="0">
                <a:solidFill>
                  <a:schemeClr val="tx1">
                    <a:lumMod val="50000"/>
                    <a:lumOff val="50000"/>
                  </a:schemeClr>
                </a:solidFill>
              </a:rPr>
              <a:t>2. </a:t>
            </a:r>
            <a:r>
              <a:rPr lang="fr-CH" sz="3200" b="1" dirty="0" err="1">
                <a:solidFill>
                  <a:schemeClr val="tx1">
                    <a:lumMod val="50000"/>
                    <a:lumOff val="50000"/>
                  </a:schemeClr>
                </a:solidFill>
              </a:rPr>
              <a:t>Präsentation</a:t>
            </a:r>
            <a:r>
              <a:rPr lang="fr-CH" sz="3200" b="1" dirty="0">
                <a:solidFill>
                  <a:schemeClr val="tx1">
                    <a:lumMod val="50000"/>
                    <a:lumOff val="50000"/>
                  </a:schemeClr>
                </a:solidFill>
              </a:rPr>
              <a:t> des ZMLP, </a:t>
            </a:r>
            <a:r>
              <a:rPr lang="fr-CH" sz="3200" b="1" dirty="0" err="1">
                <a:solidFill>
                  <a:schemeClr val="tx1">
                    <a:lumMod val="50000"/>
                    <a:lumOff val="50000"/>
                  </a:schemeClr>
                </a:solidFill>
              </a:rPr>
              <a:t>unser</a:t>
            </a:r>
            <a:r>
              <a:rPr lang="fr-CH" sz="3200" b="1" dirty="0">
                <a:solidFill>
                  <a:schemeClr val="tx1">
                    <a:lumMod val="50000"/>
                    <a:lumOff val="50000"/>
                  </a:schemeClr>
                </a:solidFill>
              </a:rPr>
              <a:t> </a:t>
            </a:r>
            <a:r>
              <a:rPr lang="fr-CH" sz="3200" b="1" dirty="0" err="1">
                <a:solidFill>
                  <a:schemeClr val="tx1">
                    <a:lumMod val="50000"/>
                    <a:lumOff val="50000"/>
                  </a:schemeClr>
                </a:solidFill>
              </a:rPr>
              <a:t>Dachverband</a:t>
            </a:r>
            <a:endParaRPr lang="fr-FR" sz="3200" b="1" dirty="0">
              <a:solidFill>
                <a:schemeClr val="tx1">
                  <a:lumMod val="50000"/>
                  <a:lumOff val="50000"/>
                </a:schemeClr>
              </a:solidFill>
            </a:endParaRPr>
          </a:p>
        </p:txBody>
      </p:sp>
      <p:pic>
        <p:nvPicPr>
          <p:cNvPr id="7" name="Espace réservé du contenu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148064" y="2039696"/>
            <a:ext cx="3700411"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304235" y="2510894"/>
            <a:ext cx="4968552"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400">
                <a:solidFill>
                  <a:schemeClr val="tx1"/>
                </a:solidFill>
                <a:latin typeface="Arial" panose="020B0604020202020204" pitchFamily="34" charset="0"/>
              </a:defRPr>
            </a:lvl1pPr>
            <a:lvl2pPr marL="714375" indent="-257175">
              <a:spcBef>
                <a:spcPct val="20000"/>
              </a:spcBef>
              <a:buChar char="–"/>
              <a:defRPr sz="21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defRPr>
            </a:lvl9pPr>
          </a:lstStyle>
          <a:p>
            <a:pPr eaLnBrk="1" hangingPunct="1">
              <a:spcBef>
                <a:spcPct val="0"/>
              </a:spcBef>
              <a:buClr>
                <a:srgbClr val="AC441D"/>
              </a:buClr>
              <a:buFont typeface="Arial" panose="020B0604020202020204" pitchFamily="34" charset="0"/>
              <a:buChar char="•"/>
            </a:pPr>
            <a:r>
              <a:rPr lang="fr-CH" altLang="fr-FR" sz="2000" dirty="0">
                <a:solidFill>
                  <a:srgbClr val="000000"/>
                </a:solidFill>
                <a:latin typeface="Calibri" panose="020F0502020204030204" pitchFamily="34" charset="0"/>
              </a:rPr>
              <a:t>Der  </a:t>
            </a:r>
            <a:r>
              <a:rPr lang="fr-CH" altLang="fr-FR" sz="2000" b="1" dirty="0">
                <a:solidFill>
                  <a:srgbClr val="AC441D"/>
                </a:solidFill>
                <a:latin typeface="Calibri" panose="020F0502020204030204" pitchFamily="34" charset="0"/>
              </a:rPr>
              <a:t>ZMLP</a:t>
            </a:r>
            <a:r>
              <a:rPr lang="fr-CH" altLang="fr-FR" sz="2000" dirty="0">
                <a:solidFill>
                  <a:srgbClr val="FF0000"/>
                </a:solidFill>
                <a:latin typeface="Calibri" panose="020F0502020204030204" pitchFamily="34" charset="0"/>
              </a:rPr>
              <a:t> </a:t>
            </a:r>
            <a:r>
              <a:rPr lang="fr-CH" altLang="fr-FR" sz="2000" dirty="0" err="1">
                <a:solidFill>
                  <a:srgbClr val="000000"/>
                </a:solidFill>
                <a:latin typeface="Calibri" panose="020F0502020204030204" pitchFamily="34" charset="0"/>
              </a:rPr>
              <a:t>seit</a:t>
            </a:r>
            <a:r>
              <a:rPr lang="fr-CH" altLang="fr-FR" sz="2000" dirty="0">
                <a:solidFill>
                  <a:srgbClr val="000000"/>
                </a:solidFill>
                <a:latin typeface="Calibri" panose="020F0502020204030204" pitchFamily="34" charset="0"/>
              </a:rPr>
              <a:t> 1943</a:t>
            </a:r>
          </a:p>
          <a:p>
            <a:pPr eaLnBrk="1" hangingPunct="1">
              <a:spcBef>
                <a:spcPct val="0"/>
              </a:spcBef>
              <a:buClr>
                <a:srgbClr val="AC441D"/>
              </a:buClr>
              <a:buFontTx/>
              <a:buNone/>
            </a:pPr>
            <a:r>
              <a:rPr lang="fr-CH" altLang="fr-FR" sz="2000" dirty="0">
                <a:solidFill>
                  <a:srgbClr val="000000"/>
                </a:solidFill>
                <a:latin typeface="Calibri" panose="020F0502020204030204" pitchFamily="34" charset="0"/>
              </a:rPr>
              <a:t>	</a:t>
            </a:r>
            <a:r>
              <a:rPr lang="fr-FR" altLang="fr-FR" sz="2000" b="1" dirty="0" err="1">
                <a:solidFill>
                  <a:srgbClr val="AC441D"/>
                </a:solidFill>
                <a:latin typeface="Calibri" panose="020F0502020204030204" pitchFamily="34" charset="0"/>
              </a:rPr>
              <a:t>Z</a:t>
            </a:r>
            <a:r>
              <a:rPr lang="fr-FR" altLang="fr-FR" sz="2000" dirty="0" err="1">
                <a:solidFill>
                  <a:srgbClr val="000000"/>
                </a:solidFill>
                <a:latin typeface="Calibri" panose="020F0502020204030204" pitchFamily="34" charset="0"/>
              </a:rPr>
              <a:t>entralverband</a:t>
            </a:r>
            <a:r>
              <a:rPr lang="fr-FR" altLang="fr-FR" sz="2000" dirty="0">
                <a:solidFill>
                  <a:srgbClr val="000000"/>
                </a:solidFill>
                <a:latin typeface="Calibri" panose="020F0502020204030204" pitchFamily="34" charset="0"/>
              </a:rPr>
              <a:t> der </a:t>
            </a:r>
            <a:r>
              <a:rPr lang="fr-FR" altLang="fr-FR" sz="2000" b="1" dirty="0" err="1">
                <a:solidFill>
                  <a:srgbClr val="AC441D"/>
                </a:solidFill>
                <a:latin typeface="Calibri" panose="020F0502020204030204" pitchFamily="34" charset="0"/>
              </a:rPr>
              <a:t>M</a:t>
            </a:r>
            <a:r>
              <a:rPr lang="fr-FR" altLang="fr-FR" sz="2000" dirty="0" err="1">
                <a:solidFill>
                  <a:srgbClr val="000000"/>
                </a:solidFill>
                <a:latin typeface="Calibri" panose="020F0502020204030204" pitchFamily="34" charset="0"/>
              </a:rPr>
              <a:t>agistraten</a:t>
            </a:r>
            <a:r>
              <a:rPr lang="fr-FR" altLang="fr-FR" sz="2000" dirty="0">
                <a:solidFill>
                  <a:srgbClr val="000000"/>
                </a:solidFill>
                <a:latin typeface="Calibri" panose="020F0502020204030204" pitchFamily="34" charset="0"/>
              </a:rPr>
              <a:t>, der </a:t>
            </a:r>
            <a:r>
              <a:rPr lang="fr-FR" altLang="fr-FR" sz="2000" b="1" dirty="0" err="1">
                <a:solidFill>
                  <a:srgbClr val="AC441D"/>
                </a:solidFill>
                <a:latin typeface="Calibri" panose="020F0502020204030204" pitchFamily="34" charset="0"/>
              </a:rPr>
              <a:t>L</a:t>
            </a:r>
            <a:r>
              <a:rPr lang="fr-FR" altLang="fr-FR" sz="2000" dirty="0" err="1">
                <a:solidFill>
                  <a:srgbClr val="000000"/>
                </a:solidFill>
                <a:latin typeface="Calibri" panose="020F0502020204030204" pitchFamily="34" charset="0"/>
              </a:rPr>
              <a:t>ehrerschaft</a:t>
            </a:r>
            <a:r>
              <a:rPr lang="fr-FR" altLang="fr-FR" sz="2000" dirty="0">
                <a:solidFill>
                  <a:srgbClr val="000000"/>
                </a:solidFill>
                <a:latin typeface="Calibri" panose="020F0502020204030204" pitchFamily="34" charset="0"/>
              </a:rPr>
              <a:t>, </a:t>
            </a:r>
            <a:r>
              <a:rPr lang="fr-FR" altLang="fr-FR" sz="2000" dirty="0" err="1">
                <a:solidFill>
                  <a:srgbClr val="000000"/>
                </a:solidFill>
                <a:latin typeface="Calibri" panose="020F0502020204030204" pitchFamily="34" charset="0"/>
              </a:rPr>
              <a:t>und</a:t>
            </a:r>
            <a:r>
              <a:rPr lang="fr-FR" altLang="fr-FR" sz="2000" dirty="0">
                <a:solidFill>
                  <a:srgbClr val="000000"/>
                </a:solidFill>
                <a:latin typeface="Calibri" panose="020F0502020204030204" pitchFamily="34" charset="0"/>
              </a:rPr>
              <a:t> des </a:t>
            </a:r>
            <a:r>
              <a:rPr lang="fr-FR" altLang="fr-FR" sz="2000" b="1" dirty="0" err="1">
                <a:solidFill>
                  <a:srgbClr val="AC441D"/>
                </a:solidFill>
                <a:latin typeface="Calibri" panose="020F0502020204030204" pitchFamily="34" charset="0"/>
              </a:rPr>
              <a:t>P</a:t>
            </a:r>
            <a:r>
              <a:rPr lang="fr-FR" altLang="fr-FR" sz="2000" dirty="0" err="1">
                <a:solidFill>
                  <a:srgbClr val="000000"/>
                </a:solidFill>
                <a:latin typeface="Calibri" panose="020F0502020204030204" pitchFamily="34" charset="0"/>
              </a:rPr>
              <a:t>ersonals</a:t>
            </a:r>
            <a:r>
              <a:rPr lang="fr-FR" altLang="fr-FR" sz="2000" dirty="0">
                <a:solidFill>
                  <a:srgbClr val="000000"/>
                </a:solidFill>
                <a:latin typeface="Calibri" panose="020F0502020204030204" pitchFamily="34" charset="0"/>
              </a:rPr>
              <a:t> des </a:t>
            </a:r>
            <a:r>
              <a:rPr lang="fr-FR" altLang="fr-FR" sz="2000" dirty="0" err="1">
                <a:solidFill>
                  <a:srgbClr val="000000"/>
                </a:solidFill>
                <a:latin typeface="Calibri" panose="020F0502020204030204" pitchFamily="34" charset="0"/>
              </a:rPr>
              <a:t>Staates</a:t>
            </a:r>
            <a:r>
              <a:rPr lang="fr-FR" altLang="fr-FR" sz="2000" dirty="0">
                <a:solidFill>
                  <a:srgbClr val="000000"/>
                </a:solidFill>
                <a:latin typeface="Calibri" panose="020F0502020204030204" pitchFamily="34" charset="0"/>
              </a:rPr>
              <a:t> Wallis </a:t>
            </a:r>
            <a:r>
              <a:rPr lang="fr-FR" altLang="fr-FR" sz="2000" dirty="0" err="1">
                <a:solidFill>
                  <a:srgbClr val="000000"/>
                </a:solidFill>
                <a:latin typeface="Calibri" panose="020F0502020204030204" pitchFamily="34" charset="0"/>
              </a:rPr>
              <a:t>und</a:t>
            </a:r>
            <a:r>
              <a:rPr lang="fr-FR" altLang="fr-FR" sz="2000" dirty="0">
                <a:solidFill>
                  <a:srgbClr val="000000"/>
                </a:solidFill>
                <a:latin typeface="Calibri" panose="020F0502020204030204" pitchFamily="34" charset="0"/>
              </a:rPr>
              <a:t> des </a:t>
            </a:r>
            <a:r>
              <a:rPr lang="fr-FR" altLang="fr-FR" sz="2000" dirty="0" err="1">
                <a:solidFill>
                  <a:srgbClr val="000000"/>
                </a:solidFill>
                <a:latin typeface="Calibri" panose="020F0502020204030204" pitchFamily="34" charset="0"/>
              </a:rPr>
              <a:t>parastaatlichen</a:t>
            </a:r>
            <a:r>
              <a:rPr lang="fr-FR" altLang="fr-FR" sz="2000" dirty="0">
                <a:solidFill>
                  <a:srgbClr val="000000"/>
                </a:solidFill>
                <a:latin typeface="Calibri" panose="020F0502020204030204" pitchFamily="34" charset="0"/>
              </a:rPr>
              <a:t> </a:t>
            </a:r>
            <a:r>
              <a:rPr lang="fr-FR" altLang="fr-FR" sz="2000" dirty="0" err="1">
                <a:solidFill>
                  <a:srgbClr val="000000"/>
                </a:solidFill>
                <a:latin typeface="Calibri" panose="020F0502020204030204" pitchFamily="34" charset="0"/>
              </a:rPr>
              <a:t>Sektors</a:t>
            </a:r>
            <a:r>
              <a:rPr lang="fr-FR" altLang="fr-FR" sz="2000" dirty="0">
                <a:solidFill>
                  <a:srgbClr val="000000"/>
                </a:solidFill>
                <a:latin typeface="Calibri" panose="020F0502020204030204" pitchFamily="34" charset="0"/>
              </a:rPr>
              <a:t/>
            </a:r>
            <a:br>
              <a:rPr lang="fr-FR" altLang="fr-FR" sz="2000" dirty="0">
                <a:solidFill>
                  <a:srgbClr val="000000"/>
                </a:solidFill>
                <a:latin typeface="Calibri" panose="020F0502020204030204" pitchFamily="34" charset="0"/>
              </a:rPr>
            </a:br>
            <a:endParaRPr lang="fr-FR" altLang="fr-FR" sz="2000" dirty="0">
              <a:solidFill>
                <a:srgbClr val="000000"/>
              </a:solidFill>
              <a:latin typeface="Calibri" panose="020F0502020204030204" pitchFamily="34" charset="0"/>
            </a:endParaRPr>
          </a:p>
          <a:p>
            <a:pPr eaLnBrk="1" hangingPunct="1">
              <a:spcBef>
                <a:spcPct val="0"/>
              </a:spcBef>
              <a:buClr>
                <a:srgbClr val="AC441D"/>
              </a:buClr>
              <a:buFont typeface="Arial" panose="020B0604020202020204" pitchFamily="34" charset="0"/>
              <a:buChar char="•"/>
            </a:pPr>
            <a:r>
              <a:rPr lang="fr-CH" altLang="fr-FR" sz="2000" b="1" dirty="0">
                <a:solidFill>
                  <a:srgbClr val="AC441D"/>
                </a:solidFill>
                <a:latin typeface="Calibri" panose="020F0502020204030204" pitchFamily="34" charset="0"/>
              </a:rPr>
              <a:t>14 </a:t>
            </a:r>
            <a:r>
              <a:rPr lang="fr-CH" altLang="fr-FR" sz="2000" b="1" dirty="0" err="1">
                <a:solidFill>
                  <a:srgbClr val="AC441D"/>
                </a:solidFill>
                <a:latin typeface="Calibri" panose="020F0502020204030204" pitchFamily="34" charset="0"/>
              </a:rPr>
              <a:t>Personalverbände</a:t>
            </a:r>
            <a:r>
              <a:rPr lang="fr-CH" altLang="fr-FR" sz="2000" b="1" dirty="0">
                <a:solidFill>
                  <a:srgbClr val="AC441D"/>
                </a:solidFill>
                <a:latin typeface="Calibri" panose="020F0502020204030204" pitchFamily="34" charset="0"/>
              </a:rPr>
              <a:t> </a:t>
            </a:r>
            <a:r>
              <a:rPr lang="fr-CH" altLang="fr-FR" sz="2000" dirty="0">
                <a:solidFill>
                  <a:srgbClr val="AC441D"/>
                </a:solidFill>
                <a:latin typeface="Calibri" panose="020F0502020204030204" pitchFamily="34" charset="0"/>
              </a:rPr>
              <a:t> </a:t>
            </a:r>
            <a:r>
              <a:rPr lang="fr-CH" altLang="fr-FR" sz="2000" dirty="0">
                <a:solidFill>
                  <a:srgbClr val="000000"/>
                </a:solidFill>
                <a:latin typeface="Calibri" panose="020F0502020204030204" pitchFamily="34" charset="0"/>
              </a:rPr>
              <a:t>des </a:t>
            </a:r>
            <a:r>
              <a:rPr lang="fr-CH" altLang="fr-FR" sz="2000" dirty="0" err="1">
                <a:solidFill>
                  <a:srgbClr val="000000"/>
                </a:solidFill>
                <a:latin typeface="Calibri" panose="020F0502020204030204" pitchFamily="34" charset="0"/>
              </a:rPr>
              <a:t>Staates</a:t>
            </a:r>
            <a:r>
              <a:rPr lang="fr-CH" altLang="fr-FR" sz="2000" dirty="0">
                <a:solidFill>
                  <a:srgbClr val="000000"/>
                </a:solidFill>
                <a:latin typeface="Calibri" panose="020F0502020204030204" pitchFamily="34" charset="0"/>
              </a:rPr>
              <a:t> </a:t>
            </a:r>
            <a:r>
              <a:rPr lang="fr-CH" altLang="fr-FR" sz="2000" dirty="0" err="1">
                <a:solidFill>
                  <a:srgbClr val="000000"/>
                </a:solidFill>
                <a:latin typeface="Calibri" panose="020F0502020204030204" pitchFamily="34" charset="0"/>
              </a:rPr>
              <a:t>und</a:t>
            </a:r>
            <a:r>
              <a:rPr lang="fr-CH" altLang="fr-FR" sz="2000" dirty="0">
                <a:solidFill>
                  <a:srgbClr val="000000"/>
                </a:solidFill>
                <a:latin typeface="Calibri" panose="020F0502020204030204" pitchFamily="34" charset="0"/>
              </a:rPr>
              <a:t> des </a:t>
            </a:r>
            <a:r>
              <a:rPr lang="fr-CH" altLang="fr-FR" sz="2000" dirty="0" err="1">
                <a:solidFill>
                  <a:srgbClr val="000000"/>
                </a:solidFill>
                <a:latin typeface="Calibri" panose="020F0502020204030204" pitchFamily="34" charset="0"/>
              </a:rPr>
              <a:t>parastaatlichen</a:t>
            </a:r>
            <a:r>
              <a:rPr lang="fr-CH" altLang="fr-FR" sz="2000" dirty="0">
                <a:solidFill>
                  <a:srgbClr val="000000"/>
                </a:solidFill>
                <a:latin typeface="Calibri" panose="020F0502020204030204" pitchFamily="34" charset="0"/>
              </a:rPr>
              <a:t> </a:t>
            </a:r>
            <a:r>
              <a:rPr lang="fr-CH" altLang="fr-FR" sz="2000" dirty="0" err="1">
                <a:solidFill>
                  <a:srgbClr val="000000"/>
                </a:solidFill>
                <a:latin typeface="Calibri" panose="020F0502020204030204" pitchFamily="34" charset="0"/>
              </a:rPr>
              <a:t>Sektors</a:t>
            </a:r>
            <a:r>
              <a:rPr lang="fr-CH" altLang="fr-FR" sz="2000" dirty="0">
                <a:solidFill>
                  <a:srgbClr val="000000"/>
                </a:solidFill>
                <a:latin typeface="Calibri" panose="020F0502020204030204" pitchFamily="34" charset="0"/>
              </a:rPr>
              <a:t> mit </a:t>
            </a:r>
            <a:r>
              <a:rPr lang="fr-CH" altLang="fr-FR" sz="2000" b="1" dirty="0" err="1">
                <a:solidFill>
                  <a:srgbClr val="B8D1DB"/>
                </a:solidFill>
                <a:latin typeface="Calibri" panose="020F0502020204030204" pitchFamily="34" charset="0"/>
              </a:rPr>
              <a:t>dem</a:t>
            </a:r>
            <a:r>
              <a:rPr lang="fr-CH" altLang="fr-FR" sz="2000" b="1" dirty="0">
                <a:solidFill>
                  <a:srgbClr val="B8D1DB"/>
                </a:solidFill>
                <a:latin typeface="Calibri" panose="020F0502020204030204" pitchFamily="34" charset="0"/>
              </a:rPr>
              <a:t> </a:t>
            </a:r>
            <a:r>
              <a:rPr lang="fr-CH" altLang="fr-FR" sz="2000" b="1" dirty="0" err="1">
                <a:solidFill>
                  <a:srgbClr val="B8D1DB"/>
                </a:solidFill>
                <a:latin typeface="Calibri" panose="020F0502020204030204" pitchFamily="34" charset="0"/>
              </a:rPr>
              <a:t>Verein</a:t>
            </a:r>
            <a:r>
              <a:rPr lang="fr-CH" altLang="fr-FR" sz="2000" b="1" dirty="0">
                <a:solidFill>
                  <a:srgbClr val="B8D1DB"/>
                </a:solidFill>
                <a:latin typeface="Calibri" panose="020F0502020204030204" pitchFamily="34" charset="0"/>
              </a:rPr>
              <a:t> der </a:t>
            </a:r>
            <a:r>
              <a:rPr lang="fr-CH" altLang="fr-FR" sz="2000" b="1" dirty="0" err="1">
                <a:solidFill>
                  <a:srgbClr val="B8D1DB"/>
                </a:solidFill>
                <a:latin typeface="Calibri" panose="020F0502020204030204" pitchFamily="34" charset="0"/>
              </a:rPr>
              <a:t>Pensionierten</a:t>
            </a:r>
            <a:r>
              <a:rPr lang="fr-CH" altLang="fr-FR" sz="2000" b="1" dirty="0">
                <a:solidFill>
                  <a:srgbClr val="B8D1DB"/>
                </a:solidFill>
                <a:latin typeface="Calibri" panose="020F0502020204030204" pitchFamily="34" charset="0"/>
              </a:rPr>
              <a:t> des ZMLP</a:t>
            </a:r>
          </a:p>
          <a:p>
            <a:pPr eaLnBrk="1" hangingPunct="1">
              <a:spcBef>
                <a:spcPct val="0"/>
              </a:spcBef>
              <a:buClr>
                <a:srgbClr val="AC441D"/>
              </a:buClr>
              <a:buFont typeface="Arial" panose="020B0604020202020204" pitchFamily="34" charset="0"/>
              <a:buChar char="•"/>
            </a:pPr>
            <a:endParaRPr lang="fr-CH" altLang="fr-FR" sz="2000" dirty="0">
              <a:solidFill>
                <a:srgbClr val="000000"/>
              </a:solidFill>
              <a:latin typeface="Calibri" panose="020F0502020204030204" pitchFamily="34" charset="0"/>
            </a:endParaRPr>
          </a:p>
          <a:p>
            <a:pPr eaLnBrk="1" hangingPunct="1">
              <a:spcBef>
                <a:spcPct val="0"/>
              </a:spcBef>
              <a:buFont typeface="Arial" panose="020B0604020202020204" pitchFamily="34" charset="0"/>
              <a:buChar char="•"/>
            </a:pPr>
            <a:r>
              <a:rPr lang="fr-CH" altLang="fr-FR" sz="2000" b="1" dirty="0">
                <a:solidFill>
                  <a:srgbClr val="AC441D"/>
                </a:solidFill>
                <a:latin typeface="Calibri" panose="020F0502020204030204" pitchFamily="34" charset="0"/>
              </a:rPr>
              <a:t>10’000 </a:t>
            </a:r>
            <a:r>
              <a:rPr lang="fr-CH" altLang="fr-FR" sz="2000" b="1" dirty="0" err="1">
                <a:solidFill>
                  <a:srgbClr val="AC441D"/>
                </a:solidFill>
                <a:latin typeface="Calibri" panose="020F0502020204030204" pitchFamily="34" charset="0"/>
              </a:rPr>
              <a:t>Mitglieder</a:t>
            </a:r>
            <a:endParaRPr lang="fr-CH" altLang="fr-FR" sz="2000" dirty="0">
              <a:solidFill>
                <a:srgbClr val="AC441D"/>
              </a:solidFill>
              <a:latin typeface="Calibri" panose="020F0502020204030204" pitchFamily="34" charset="0"/>
            </a:endParaRPr>
          </a:p>
        </p:txBody>
      </p:sp>
      <p:sp>
        <p:nvSpPr>
          <p:cNvPr id="9" name="Text Box 21"/>
          <p:cNvSpPr txBox="1">
            <a:spLocks noChangeArrowheads="1"/>
          </p:cNvSpPr>
          <p:nvPr/>
        </p:nvSpPr>
        <p:spPr bwMode="auto">
          <a:xfrm>
            <a:off x="273380" y="1916832"/>
            <a:ext cx="83736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defRPr>
            </a:lvl9pPr>
          </a:lstStyle>
          <a:p>
            <a:pPr>
              <a:spcBef>
                <a:spcPct val="0"/>
              </a:spcBef>
              <a:buFontTx/>
              <a:buNone/>
            </a:pPr>
            <a:r>
              <a:rPr lang="fr-CH" altLang="fr-FR" sz="2800" b="1" dirty="0">
                <a:solidFill>
                  <a:srgbClr val="AC441D"/>
                </a:solidFill>
                <a:latin typeface="Calibri" panose="020F0502020204030204" pitchFamily="34" charset="0"/>
                <a:cs typeface="Calibri" panose="020F0502020204030204" pitchFamily="34" charset="0"/>
              </a:rPr>
              <a:t>Der ZMLP</a:t>
            </a:r>
          </a:p>
        </p:txBody>
      </p:sp>
      <p:sp>
        <p:nvSpPr>
          <p:cNvPr id="3" name="Bulle ronde 2"/>
          <p:cNvSpPr/>
          <p:nvPr/>
        </p:nvSpPr>
        <p:spPr>
          <a:xfrm>
            <a:off x="7682889" y="2112850"/>
            <a:ext cx="964107" cy="597216"/>
          </a:xfrm>
          <a:prstGeom prst="wedgeEllipseCallout">
            <a:avLst/>
          </a:prstGeom>
          <a:noFill/>
          <a:ln>
            <a:solidFill>
              <a:srgbClr val="AD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7884368" y="2124145"/>
            <a:ext cx="720080" cy="584775"/>
          </a:xfrm>
          <a:prstGeom prst="rect">
            <a:avLst/>
          </a:prstGeom>
          <a:noFill/>
        </p:spPr>
        <p:txBody>
          <a:bodyPr wrap="square" rtlCol="0">
            <a:spAutoFit/>
          </a:bodyPr>
          <a:lstStyle/>
          <a:p>
            <a:r>
              <a:rPr lang="fr-CH"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ARF</a:t>
            </a:r>
          </a:p>
          <a:p>
            <a:r>
              <a:rPr lang="fr-CH"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VPZ</a:t>
            </a:r>
            <a:endParaRPr lang="fr-FR"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0732434"/>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8" name="ZoneTexte 7"/>
          <p:cNvSpPr txBox="1">
            <a:spLocks noChangeArrowheads="1"/>
          </p:cNvSpPr>
          <p:nvPr/>
        </p:nvSpPr>
        <p:spPr bwMode="auto">
          <a:xfrm>
            <a:off x="6848276" y="1772816"/>
            <a:ext cx="2281237"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defRPr>
            </a:lvl9pPr>
          </a:lstStyle>
          <a:p>
            <a:pPr>
              <a:spcBef>
                <a:spcPct val="0"/>
              </a:spcBef>
              <a:buFontTx/>
              <a:buNone/>
            </a:pPr>
            <a:r>
              <a:rPr lang="fr-CH" altLang="fr-FR" sz="1200" b="1" dirty="0">
                <a:solidFill>
                  <a:srgbClr val="000000"/>
                </a:solidFill>
              </a:rPr>
              <a:t>SPVAL</a:t>
            </a:r>
            <a:r>
              <a:rPr lang="fr-CH" altLang="fr-FR" sz="1100" dirty="0">
                <a:solidFill>
                  <a:srgbClr val="FF0000"/>
                </a:solidFill>
              </a:rPr>
              <a:t> </a:t>
            </a:r>
            <a:r>
              <a:rPr lang="fr-CH" altLang="fr-FR" sz="1100" dirty="0">
                <a:solidFill>
                  <a:srgbClr val="000000"/>
                </a:solidFill>
              </a:rPr>
              <a:t>: Association du personnel de l’enseignement primaire</a:t>
            </a:r>
          </a:p>
          <a:p>
            <a:pPr>
              <a:spcBef>
                <a:spcPct val="0"/>
              </a:spcBef>
              <a:buFontTx/>
              <a:buNone/>
            </a:pPr>
            <a:endParaRPr lang="fr-CH" altLang="fr-FR" sz="600" b="1" dirty="0">
              <a:solidFill>
                <a:srgbClr val="000000"/>
              </a:solidFill>
            </a:endParaRPr>
          </a:p>
          <a:p>
            <a:pPr>
              <a:spcBef>
                <a:spcPct val="0"/>
              </a:spcBef>
              <a:buFontTx/>
              <a:buNone/>
            </a:pPr>
            <a:r>
              <a:rPr lang="fr-CH" altLang="fr-FR" sz="1200" b="1" dirty="0">
                <a:solidFill>
                  <a:srgbClr val="000000"/>
                </a:solidFill>
              </a:rPr>
              <a:t>AVECO</a:t>
            </a:r>
            <a:r>
              <a:rPr lang="fr-CH" altLang="fr-FR" sz="1200" b="1" dirty="0">
                <a:solidFill>
                  <a:srgbClr val="FF0000"/>
                </a:solidFill>
              </a:rPr>
              <a:t> </a:t>
            </a:r>
            <a:r>
              <a:rPr lang="fr-CH" altLang="fr-FR" sz="1100" dirty="0">
                <a:solidFill>
                  <a:srgbClr val="000000"/>
                </a:solidFill>
              </a:rPr>
              <a:t>: Association du personnel du Cycle d’Orientation</a:t>
            </a:r>
          </a:p>
          <a:p>
            <a:pPr>
              <a:spcBef>
                <a:spcPct val="0"/>
              </a:spcBef>
              <a:buFontTx/>
              <a:buNone/>
            </a:pPr>
            <a:endParaRPr lang="fr-CH" altLang="fr-FR" sz="600" b="1" dirty="0">
              <a:solidFill>
                <a:srgbClr val="000000"/>
              </a:solidFill>
            </a:endParaRPr>
          </a:p>
          <a:p>
            <a:pPr>
              <a:spcBef>
                <a:spcPct val="0"/>
              </a:spcBef>
              <a:buFontTx/>
              <a:buNone/>
            </a:pPr>
            <a:r>
              <a:rPr lang="fr-CH" altLang="fr-FR" sz="1200" b="1" dirty="0">
                <a:solidFill>
                  <a:srgbClr val="000000"/>
                </a:solidFill>
              </a:rPr>
              <a:t>WVM</a:t>
            </a:r>
            <a:r>
              <a:rPr lang="fr-CH" altLang="fr-FR" sz="1100" dirty="0">
                <a:solidFill>
                  <a:srgbClr val="000000"/>
                </a:solidFill>
              </a:rPr>
              <a:t>: </a:t>
            </a:r>
            <a:r>
              <a:rPr lang="fr-CH" altLang="fr-FR" sz="1100" dirty="0" err="1">
                <a:solidFill>
                  <a:srgbClr val="000000"/>
                </a:solidFill>
              </a:rPr>
              <a:t>Walliser</a:t>
            </a:r>
            <a:r>
              <a:rPr lang="fr-CH" altLang="fr-FR" sz="1100" dirty="0">
                <a:solidFill>
                  <a:srgbClr val="000000"/>
                </a:solidFill>
              </a:rPr>
              <a:t> </a:t>
            </a:r>
            <a:r>
              <a:rPr lang="fr-CH" altLang="fr-FR" sz="1100" dirty="0" err="1">
                <a:solidFill>
                  <a:srgbClr val="000000"/>
                </a:solidFill>
              </a:rPr>
              <a:t>Verband</a:t>
            </a:r>
            <a:r>
              <a:rPr lang="fr-CH" altLang="fr-FR" sz="1100" dirty="0">
                <a:solidFill>
                  <a:srgbClr val="000000"/>
                </a:solidFill>
              </a:rPr>
              <a:t> der </a:t>
            </a:r>
            <a:r>
              <a:rPr lang="fr-CH" altLang="fr-FR" sz="1100" dirty="0" err="1">
                <a:solidFill>
                  <a:srgbClr val="000000"/>
                </a:solidFill>
              </a:rPr>
              <a:t>Mittelschullehrer</a:t>
            </a:r>
            <a:endParaRPr lang="fr-CH" altLang="fr-FR" sz="1100" dirty="0">
              <a:solidFill>
                <a:srgbClr val="000000"/>
              </a:solidFill>
            </a:endParaRPr>
          </a:p>
          <a:p>
            <a:pPr>
              <a:spcBef>
                <a:spcPct val="0"/>
              </a:spcBef>
              <a:buFontTx/>
              <a:buNone/>
            </a:pPr>
            <a:endParaRPr lang="fr-CH" altLang="fr-FR" sz="600" b="1" dirty="0">
              <a:solidFill>
                <a:srgbClr val="000000"/>
              </a:solidFill>
            </a:endParaRPr>
          </a:p>
          <a:p>
            <a:pPr>
              <a:spcBef>
                <a:spcPct val="0"/>
              </a:spcBef>
              <a:buFontTx/>
              <a:buNone/>
            </a:pPr>
            <a:r>
              <a:rPr lang="fr-CH" altLang="fr-FR" sz="1200" b="1" dirty="0">
                <a:solidFill>
                  <a:srgbClr val="000000"/>
                </a:solidFill>
              </a:rPr>
              <a:t>VLPO</a:t>
            </a:r>
            <a:r>
              <a:rPr lang="fr-CH" altLang="fr-FR" sz="1100" dirty="0">
                <a:solidFill>
                  <a:srgbClr val="000000"/>
                </a:solidFill>
              </a:rPr>
              <a:t>: </a:t>
            </a:r>
            <a:r>
              <a:rPr lang="fr-CH" altLang="fr-FR" sz="1100" dirty="0" err="1">
                <a:solidFill>
                  <a:srgbClr val="000000"/>
                </a:solidFill>
              </a:rPr>
              <a:t>Verein</a:t>
            </a:r>
            <a:r>
              <a:rPr lang="fr-CH" altLang="fr-FR" sz="1100" dirty="0">
                <a:solidFill>
                  <a:srgbClr val="000000"/>
                </a:solidFill>
              </a:rPr>
              <a:t> </a:t>
            </a:r>
            <a:r>
              <a:rPr lang="fr-CH" altLang="fr-FR" sz="1100" dirty="0" err="1">
                <a:solidFill>
                  <a:srgbClr val="000000"/>
                </a:solidFill>
              </a:rPr>
              <a:t>Lehrpersonen</a:t>
            </a:r>
            <a:r>
              <a:rPr lang="fr-CH" altLang="fr-FR" sz="1100" dirty="0">
                <a:solidFill>
                  <a:srgbClr val="000000"/>
                </a:solidFill>
              </a:rPr>
              <a:t> der </a:t>
            </a:r>
            <a:r>
              <a:rPr lang="fr-CH" altLang="fr-FR" sz="1100" dirty="0" err="1">
                <a:solidFill>
                  <a:srgbClr val="000000"/>
                </a:solidFill>
              </a:rPr>
              <a:t>Primarschulen</a:t>
            </a:r>
            <a:r>
              <a:rPr lang="fr-CH" altLang="fr-FR" sz="1100" dirty="0">
                <a:solidFill>
                  <a:srgbClr val="000000"/>
                </a:solidFill>
              </a:rPr>
              <a:t> </a:t>
            </a:r>
            <a:r>
              <a:rPr lang="fr-CH" altLang="fr-FR" sz="1100" dirty="0" err="1">
                <a:solidFill>
                  <a:srgbClr val="000000"/>
                </a:solidFill>
              </a:rPr>
              <a:t>Oberwallis</a:t>
            </a:r>
            <a:endParaRPr lang="fr-CH" altLang="fr-FR" sz="1100" dirty="0">
              <a:solidFill>
                <a:srgbClr val="000000"/>
              </a:solidFill>
            </a:endParaRPr>
          </a:p>
          <a:p>
            <a:pPr>
              <a:spcBef>
                <a:spcPct val="0"/>
              </a:spcBef>
              <a:buFontTx/>
              <a:buNone/>
            </a:pPr>
            <a:endParaRPr lang="fr-CH" altLang="fr-FR" sz="600" dirty="0">
              <a:solidFill>
                <a:srgbClr val="000000"/>
              </a:solidFill>
            </a:endParaRPr>
          </a:p>
          <a:p>
            <a:pPr>
              <a:spcBef>
                <a:spcPct val="0"/>
              </a:spcBef>
              <a:buFontTx/>
              <a:buNone/>
            </a:pPr>
            <a:r>
              <a:rPr lang="fr-CH" altLang="fr-FR" sz="1200" b="1" dirty="0">
                <a:solidFill>
                  <a:srgbClr val="000000"/>
                </a:solidFill>
              </a:rPr>
              <a:t>VLWO</a:t>
            </a:r>
            <a:r>
              <a:rPr lang="fr-CH" altLang="fr-FR" sz="1100" dirty="0">
                <a:solidFill>
                  <a:srgbClr val="000000"/>
                </a:solidFill>
              </a:rPr>
              <a:t>: </a:t>
            </a:r>
            <a:r>
              <a:rPr lang="fr-CH" altLang="fr-FR" sz="1100" dirty="0" err="1">
                <a:solidFill>
                  <a:srgbClr val="000000"/>
                </a:solidFill>
              </a:rPr>
              <a:t>Verein</a:t>
            </a:r>
            <a:r>
              <a:rPr lang="fr-CH" altLang="fr-FR" sz="1100" dirty="0">
                <a:solidFill>
                  <a:srgbClr val="000000"/>
                </a:solidFill>
              </a:rPr>
              <a:t> </a:t>
            </a:r>
            <a:r>
              <a:rPr lang="fr-CH" altLang="fr-FR" sz="1100" dirty="0" err="1">
                <a:solidFill>
                  <a:srgbClr val="000000"/>
                </a:solidFill>
              </a:rPr>
              <a:t>Lehrpersonen</a:t>
            </a:r>
            <a:r>
              <a:rPr lang="fr-CH" altLang="fr-FR" sz="1100" dirty="0">
                <a:solidFill>
                  <a:srgbClr val="000000"/>
                </a:solidFill>
              </a:rPr>
              <a:t> an der </a:t>
            </a:r>
            <a:r>
              <a:rPr lang="fr-CH" altLang="fr-FR" sz="1100" dirty="0" err="1">
                <a:solidFill>
                  <a:srgbClr val="000000"/>
                </a:solidFill>
              </a:rPr>
              <a:t>Walliser</a:t>
            </a:r>
            <a:r>
              <a:rPr lang="fr-CH" altLang="fr-FR" sz="1100" dirty="0">
                <a:solidFill>
                  <a:srgbClr val="000000"/>
                </a:solidFill>
              </a:rPr>
              <a:t> </a:t>
            </a:r>
            <a:r>
              <a:rPr lang="fr-CH" altLang="fr-FR" sz="1100" dirty="0" err="1">
                <a:solidFill>
                  <a:srgbClr val="000000"/>
                </a:solidFill>
              </a:rPr>
              <a:t>Orientierungsschule</a:t>
            </a:r>
            <a:r>
              <a:rPr lang="fr-CH" altLang="fr-FR" sz="1100" dirty="0">
                <a:solidFill>
                  <a:srgbClr val="000000"/>
                </a:solidFill>
              </a:rPr>
              <a:t> </a:t>
            </a:r>
            <a:r>
              <a:rPr lang="fr-CH" altLang="fr-FR" sz="1100" dirty="0" err="1">
                <a:solidFill>
                  <a:srgbClr val="000000"/>
                </a:solidFill>
              </a:rPr>
              <a:t>Sektion</a:t>
            </a:r>
            <a:r>
              <a:rPr lang="fr-CH" altLang="fr-FR" sz="1100" dirty="0">
                <a:solidFill>
                  <a:srgbClr val="000000"/>
                </a:solidFill>
              </a:rPr>
              <a:t> </a:t>
            </a:r>
            <a:r>
              <a:rPr lang="fr-CH" altLang="fr-FR" sz="1100" dirty="0" err="1">
                <a:solidFill>
                  <a:srgbClr val="000000"/>
                </a:solidFill>
              </a:rPr>
              <a:t>Oberwallis</a:t>
            </a:r>
            <a:endParaRPr lang="fr-CH" altLang="fr-FR" sz="1100" dirty="0">
              <a:solidFill>
                <a:srgbClr val="000000"/>
              </a:solidFill>
            </a:endParaRPr>
          </a:p>
          <a:p>
            <a:pPr>
              <a:spcBef>
                <a:spcPct val="0"/>
              </a:spcBef>
              <a:buFontTx/>
              <a:buNone/>
            </a:pPr>
            <a:endParaRPr lang="fr-CH" altLang="fr-FR" sz="600" dirty="0">
              <a:solidFill>
                <a:srgbClr val="000000"/>
              </a:solidFill>
            </a:endParaRPr>
          </a:p>
          <a:p>
            <a:pPr>
              <a:spcBef>
                <a:spcPct val="0"/>
              </a:spcBef>
              <a:buFontTx/>
              <a:buNone/>
            </a:pPr>
            <a:r>
              <a:rPr lang="fr-CH" altLang="fr-FR" sz="1200" b="1" dirty="0">
                <a:solidFill>
                  <a:srgbClr val="000000"/>
                </a:solidFill>
              </a:rPr>
              <a:t>WVBU</a:t>
            </a:r>
            <a:r>
              <a:rPr lang="fr-CH" altLang="fr-FR" sz="1050" dirty="0">
                <a:solidFill>
                  <a:srgbClr val="000000"/>
                </a:solidFill>
              </a:rPr>
              <a:t>: </a:t>
            </a:r>
            <a:r>
              <a:rPr lang="fr-CH" altLang="fr-FR" sz="1050" dirty="0" err="1">
                <a:solidFill>
                  <a:srgbClr val="000000"/>
                </a:solidFill>
              </a:rPr>
              <a:t>Walliser</a:t>
            </a:r>
            <a:r>
              <a:rPr lang="fr-CH" altLang="fr-FR" sz="1050" dirty="0">
                <a:solidFill>
                  <a:srgbClr val="000000"/>
                </a:solidFill>
              </a:rPr>
              <a:t> </a:t>
            </a:r>
            <a:r>
              <a:rPr lang="fr-CH" altLang="fr-FR" sz="1050" dirty="0" err="1">
                <a:solidFill>
                  <a:srgbClr val="000000"/>
                </a:solidFill>
              </a:rPr>
              <a:t>Verband</a:t>
            </a:r>
            <a:r>
              <a:rPr lang="fr-CH" altLang="fr-FR" sz="1050" dirty="0">
                <a:solidFill>
                  <a:srgbClr val="000000"/>
                </a:solidFill>
              </a:rPr>
              <a:t> </a:t>
            </a:r>
            <a:r>
              <a:rPr lang="fr-CH" altLang="fr-FR" sz="1050" dirty="0" err="1">
                <a:solidFill>
                  <a:srgbClr val="000000"/>
                </a:solidFill>
              </a:rPr>
              <a:t>für</a:t>
            </a:r>
            <a:r>
              <a:rPr lang="fr-CH" altLang="fr-FR" sz="1050" dirty="0">
                <a:solidFill>
                  <a:srgbClr val="000000"/>
                </a:solidFill>
              </a:rPr>
              <a:t> </a:t>
            </a:r>
            <a:r>
              <a:rPr lang="fr-CH" altLang="fr-FR" sz="1050" dirty="0" err="1">
                <a:solidFill>
                  <a:srgbClr val="000000"/>
                </a:solidFill>
              </a:rPr>
              <a:t>beruflichen</a:t>
            </a:r>
            <a:r>
              <a:rPr lang="fr-CH" altLang="fr-FR" sz="1050" dirty="0">
                <a:solidFill>
                  <a:srgbClr val="000000"/>
                </a:solidFill>
              </a:rPr>
              <a:t> </a:t>
            </a:r>
            <a:r>
              <a:rPr lang="fr-CH" altLang="fr-FR" sz="1050" dirty="0" err="1">
                <a:solidFill>
                  <a:srgbClr val="000000"/>
                </a:solidFill>
              </a:rPr>
              <a:t>Unterricht</a:t>
            </a:r>
            <a:endParaRPr lang="fr-CH" altLang="fr-FR" sz="1050" dirty="0">
              <a:solidFill>
                <a:srgbClr val="000000"/>
              </a:solidFill>
            </a:endParaRPr>
          </a:p>
          <a:p>
            <a:pPr>
              <a:spcBef>
                <a:spcPct val="0"/>
              </a:spcBef>
              <a:buFontTx/>
              <a:buNone/>
            </a:pPr>
            <a:endParaRPr lang="fr-CH" altLang="fr-FR" sz="600" dirty="0">
              <a:solidFill>
                <a:srgbClr val="000000"/>
              </a:solidFill>
            </a:endParaRPr>
          </a:p>
          <a:p>
            <a:pPr>
              <a:spcBef>
                <a:spcPct val="0"/>
              </a:spcBef>
              <a:buFontTx/>
              <a:buNone/>
            </a:pPr>
            <a:r>
              <a:rPr lang="fr-CH" altLang="fr-FR" sz="1200" b="1" dirty="0" err="1">
                <a:solidFill>
                  <a:srgbClr val="000000"/>
                </a:solidFill>
              </a:rPr>
              <a:t>VePWH</a:t>
            </a:r>
            <a:r>
              <a:rPr lang="fr-CH" altLang="fr-FR" sz="1050" dirty="0">
                <a:solidFill>
                  <a:srgbClr val="000000"/>
                </a:solidFill>
              </a:rPr>
              <a:t>: </a:t>
            </a:r>
            <a:r>
              <a:rPr lang="fr-CH" altLang="fr-FR" sz="1050" dirty="0" err="1">
                <a:solidFill>
                  <a:srgbClr val="000000"/>
                </a:solidFill>
              </a:rPr>
              <a:t>Verband</a:t>
            </a:r>
            <a:r>
              <a:rPr lang="fr-CH" altLang="fr-FR" sz="1050" dirty="0">
                <a:solidFill>
                  <a:srgbClr val="000000"/>
                </a:solidFill>
              </a:rPr>
              <a:t> des </a:t>
            </a:r>
            <a:r>
              <a:rPr lang="fr-CH" altLang="fr-FR" sz="1050" dirty="0" err="1">
                <a:solidFill>
                  <a:srgbClr val="000000"/>
                </a:solidFill>
              </a:rPr>
              <a:t>Personals</a:t>
            </a:r>
            <a:r>
              <a:rPr lang="fr-CH" altLang="fr-FR" sz="1050" dirty="0">
                <a:solidFill>
                  <a:srgbClr val="000000"/>
                </a:solidFill>
              </a:rPr>
              <a:t> der </a:t>
            </a:r>
            <a:r>
              <a:rPr lang="fr-CH" altLang="fr-FR" sz="1050" dirty="0" err="1">
                <a:solidFill>
                  <a:srgbClr val="000000"/>
                </a:solidFill>
              </a:rPr>
              <a:t>Walliser</a:t>
            </a:r>
            <a:r>
              <a:rPr lang="fr-CH" altLang="fr-FR" sz="1050" dirty="0">
                <a:solidFill>
                  <a:srgbClr val="000000"/>
                </a:solidFill>
              </a:rPr>
              <a:t> </a:t>
            </a:r>
            <a:r>
              <a:rPr lang="fr-CH" altLang="fr-FR" sz="1050" dirty="0" err="1">
                <a:solidFill>
                  <a:srgbClr val="000000"/>
                </a:solidFill>
              </a:rPr>
              <a:t>Hochschulen</a:t>
            </a:r>
            <a:endParaRPr lang="fr-CH" altLang="fr-FR" sz="1050" dirty="0">
              <a:solidFill>
                <a:srgbClr val="000000"/>
              </a:solidFill>
            </a:endParaRPr>
          </a:p>
        </p:txBody>
      </p:sp>
      <p:sp>
        <p:nvSpPr>
          <p:cNvPr id="2" name="Rectangle 1"/>
          <p:cNvSpPr/>
          <p:nvPr/>
        </p:nvSpPr>
        <p:spPr>
          <a:xfrm>
            <a:off x="6732588" y="1989138"/>
            <a:ext cx="2281237" cy="4464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pic>
        <p:nvPicPr>
          <p:cNvPr id="4" name="Espace réservé du contenu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95007" y="1700808"/>
            <a:ext cx="4321893" cy="4205085"/>
          </a:xfrm>
        </p:spPr>
      </p:pic>
      <p:sp>
        <p:nvSpPr>
          <p:cNvPr id="12" name="ZoneTexte 3"/>
          <p:cNvSpPr txBox="1">
            <a:spLocks noChangeArrowheads="1"/>
          </p:cNvSpPr>
          <p:nvPr/>
        </p:nvSpPr>
        <p:spPr bwMode="auto">
          <a:xfrm>
            <a:off x="234632" y="1772518"/>
            <a:ext cx="1944687" cy="41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defRPr>
            </a:lvl9pPr>
          </a:lstStyle>
          <a:p>
            <a:pPr>
              <a:spcBef>
                <a:spcPct val="0"/>
              </a:spcBef>
              <a:buFontTx/>
              <a:buNone/>
            </a:pPr>
            <a:r>
              <a:rPr lang="fr-CH" altLang="fr-FR" sz="1200" b="1" dirty="0" err="1">
                <a:solidFill>
                  <a:srgbClr val="000000"/>
                </a:solidFill>
              </a:rPr>
              <a:t>VPeWAL</a:t>
            </a:r>
            <a:r>
              <a:rPr lang="fr-CH" altLang="fr-FR" sz="1200" dirty="0">
                <a:solidFill>
                  <a:srgbClr val="000000"/>
                </a:solidFill>
              </a:rPr>
              <a:t>: </a:t>
            </a:r>
            <a:r>
              <a:rPr lang="fr-CH" altLang="fr-FR" sz="1200" dirty="0" err="1">
                <a:solidFill>
                  <a:srgbClr val="000000"/>
                </a:solidFill>
              </a:rPr>
              <a:t>Verband</a:t>
            </a:r>
            <a:r>
              <a:rPr lang="fr-CH" altLang="fr-FR" sz="1200" dirty="0">
                <a:solidFill>
                  <a:srgbClr val="000000"/>
                </a:solidFill>
              </a:rPr>
              <a:t> des </a:t>
            </a:r>
            <a:r>
              <a:rPr lang="fr-CH" altLang="fr-FR" sz="1200" dirty="0" err="1">
                <a:solidFill>
                  <a:srgbClr val="000000"/>
                </a:solidFill>
              </a:rPr>
              <a:t>Personals</a:t>
            </a:r>
            <a:r>
              <a:rPr lang="fr-CH" altLang="fr-FR" sz="1200" dirty="0">
                <a:solidFill>
                  <a:srgbClr val="000000"/>
                </a:solidFill>
              </a:rPr>
              <a:t> des </a:t>
            </a:r>
            <a:r>
              <a:rPr lang="fr-CH" altLang="fr-FR" sz="1200" dirty="0" err="1">
                <a:solidFill>
                  <a:srgbClr val="000000"/>
                </a:solidFill>
              </a:rPr>
              <a:t>Staates</a:t>
            </a:r>
            <a:r>
              <a:rPr lang="fr-CH" altLang="fr-FR" sz="1200" dirty="0">
                <a:solidFill>
                  <a:srgbClr val="000000"/>
                </a:solidFill>
              </a:rPr>
              <a:t> Wallis</a:t>
            </a:r>
          </a:p>
          <a:p>
            <a:pPr>
              <a:spcBef>
                <a:spcPct val="0"/>
              </a:spcBef>
              <a:buFontTx/>
              <a:buNone/>
            </a:pPr>
            <a:r>
              <a:rPr lang="fr-CH" altLang="fr-FR" sz="1200" b="1" dirty="0">
                <a:solidFill>
                  <a:srgbClr val="000000"/>
                </a:solidFill>
              </a:rPr>
              <a:t>WKV</a:t>
            </a:r>
            <a:r>
              <a:rPr lang="fr-CH" altLang="fr-FR" sz="1100" dirty="0">
                <a:solidFill>
                  <a:srgbClr val="000000"/>
                </a:solidFill>
              </a:rPr>
              <a:t>: </a:t>
            </a:r>
            <a:r>
              <a:rPr lang="fr-CH" altLang="fr-FR" sz="1100" dirty="0" err="1">
                <a:solidFill>
                  <a:srgbClr val="000000"/>
                </a:solidFill>
              </a:rPr>
              <a:t>Walliser</a:t>
            </a:r>
            <a:r>
              <a:rPr lang="fr-CH" altLang="fr-FR" sz="1100" dirty="0">
                <a:solidFill>
                  <a:srgbClr val="000000"/>
                </a:solidFill>
              </a:rPr>
              <a:t> </a:t>
            </a:r>
            <a:r>
              <a:rPr lang="fr-CH" altLang="fr-FR" sz="1100" dirty="0" err="1">
                <a:solidFill>
                  <a:srgbClr val="000000"/>
                </a:solidFill>
              </a:rPr>
              <a:t>Kantonier</a:t>
            </a:r>
            <a:r>
              <a:rPr lang="fr-CH" altLang="fr-FR" sz="1100" dirty="0">
                <a:solidFill>
                  <a:srgbClr val="000000"/>
                </a:solidFill>
              </a:rPr>
              <a:t> </a:t>
            </a:r>
            <a:r>
              <a:rPr lang="fr-CH" altLang="fr-FR" sz="1100" dirty="0" err="1">
                <a:solidFill>
                  <a:srgbClr val="000000"/>
                </a:solidFill>
              </a:rPr>
              <a:t>Verband</a:t>
            </a:r>
            <a:r>
              <a:rPr lang="fr-CH" altLang="fr-FR" sz="1100" dirty="0">
                <a:solidFill>
                  <a:srgbClr val="000000"/>
                </a:solidFill>
              </a:rPr>
              <a:t> </a:t>
            </a:r>
          </a:p>
          <a:p>
            <a:pPr>
              <a:spcBef>
                <a:spcPct val="0"/>
              </a:spcBef>
              <a:buFontTx/>
              <a:buNone/>
            </a:pPr>
            <a:endParaRPr lang="fr-CH" altLang="fr-FR" sz="1100" dirty="0">
              <a:solidFill>
                <a:srgbClr val="000000"/>
              </a:solidFill>
            </a:endParaRPr>
          </a:p>
          <a:p>
            <a:pPr>
              <a:spcBef>
                <a:spcPct val="0"/>
              </a:spcBef>
              <a:buFontTx/>
              <a:buNone/>
            </a:pPr>
            <a:r>
              <a:rPr lang="fr-CH" altLang="fr-FR" sz="1200" b="1" dirty="0">
                <a:solidFill>
                  <a:srgbClr val="000000"/>
                </a:solidFill>
              </a:rPr>
              <a:t>GKPW</a:t>
            </a:r>
            <a:r>
              <a:rPr lang="fr-CH" altLang="fr-FR" sz="1100" dirty="0">
                <a:solidFill>
                  <a:srgbClr val="000000"/>
                </a:solidFill>
              </a:rPr>
              <a:t>: Gewerkschaft der </a:t>
            </a:r>
            <a:r>
              <a:rPr lang="fr-CH" altLang="fr-FR" sz="1100" dirty="0" err="1">
                <a:solidFill>
                  <a:srgbClr val="000000"/>
                </a:solidFill>
              </a:rPr>
              <a:t>Kantonspolizei</a:t>
            </a:r>
            <a:r>
              <a:rPr lang="fr-CH" altLang="fr-FR" sz="1100" dirty="0">
                <a:solidFill>
                  <a:srgbClr val="000000"/>
                </a:solidFill>
              </a:rPr>
              <a:t> Wallis</a:t>
            </a:r>
          </a:p>
          <a:p>
            <a:pPr>
              <a:spcBef>
                <a:spcPct val="0"/>
              </a:spcBef>
              <a:buFontTx/>
              <a:buNone/>
            </a:pPr>
            <a:endParaRPr lang="fr-CH" altLang="fr-FR" sz="1100" dirty="0">
              <a:solidFill>
                <a:srgbClr val="000000"/>
              </a:solidFill>
            </a:endParaRPr>
          </a:p>
          <a:p>
            <a:pPr>
              <a:spcBef>
                <a:spcPct val="0"/>
              </a:spcBef>
              <a:buFontTx/>
              <a:buNone/>
            </a:pPr>
            <a:r>
              <a:rPr lang="fr-CH" altLang="fr-FR" sz="1200" b="1" dirty="0">
                <a:solidFill>
                  <a:srgbClr val="000000"/>
                </a:solidFill>
              </a:rPr>
              <a:t>APC</a:t>
            </a:r>
            <a:r>
              <a:rPr lang="fr-CH" altLang="fr-FR" sz="1100" dirty="0">
                <a:solidFill>
                  <a:srgbClr val="000000"/>
                </a:solidFill>
              </a:rPr>
              <a:t>: Association du personnel de la Castalie</a:t>
            </a:r>
          </a:p>
          <a:p>
            <a:pPr>
              <a:spcBef>
                <a:spcPct val="0"/>
              </a:spcBef>
              <a:buFontTx/>
              <a:buNone/>
            </a:pPr>
            <a:endParaRPr lang="fr-CH" altLang="fr-FR" sz="1100" dirty="0">
              <a:solidFill>
                <a:srgbClr val="000000"/>
              </a:solidFill>
            </a:endParaRPr>
          </a:p>
          <a:p>
            <a:pPr>
              <a:spcBef>
                <a:spcPct val="0"/>
              </a:spcBef>
              <a:buFontTx/>
              <a:buNone/>
            </a:pPr>
            <a:r>
              <a:rPr lang="fr-CH" altLang="fr-FR" sz="1200" b="1" dirty="0" err="1">
                <a:solidFill>
                  <a:srgbClr val="000000"/>
                </a:solidFill>
              </a:rPr>
              <a:t>SBVvs</a:t>
            </a:r>
            <a:r>
              <a:rPr lang="fr-CH" altLang="fr-FR" sz="1100" dirty="0">
                <a:solidFill>
                  <a:srgbClr val="000000"/>
                </a:solidFill>
              </a:rPr>
              <a:t> : Schweizer </a:t>
            </a:r>
            <a:r>
              <a:rPr lang="fr-CH" altLang="fr-FR" sz="1100" dirty="0" err="1">
                <a:solidFill>
                  <a:srgbClr val="000000"/>
                </a:solidFill>
              </a:rPr>
              <a:t>Berufsverband</a:t>
            </a:r>
            <a:r>
              <a:rPr lang="fr-CH" altLang="fr-FR" sz="1100" dirty="0">
                <a:solidFill>
                  <a:srgbClr val="000000"/>
                </a:solidFill>
              </a:rPr>
              <a:t> der </a:t>
            </a:r>
            <a:r>
              <a:rPr lang="fr-CH" altLang="fr-FR" sz="1100" dirty="0" err="1">
                <a:solidFill>
                  <a:srgbClr val="000000"/>
                </a:solidFill>
              </a:rPr>
              <a:t>Pflegefachfrauen</a:t>
            </a:r>
            <a:r>
              <a:rPr lang="fr-CH" altLang="fr-FR" sz="1100" dirty="0">
                <a:solidFill>
                  <a:srgbClr val="000000"/>
                </a:solidFill>
              </a:rPr>
              <a:t>/-</a:t>
            </a:r>
            <a:r>
              <a:rPr lang="fr-CH" altLang="fr-FR" sz="1100" dirty="0" err="1">
                <a:solidFill>
                  <a:srgbClr val="000000"/>
                </a:solidFill>
              </a:rPr>
              <a:t>männer</a:t>
            </a:r>
            <a:r>
              <a:rPr lang="fr-CH" altLang="fr-FR" sz="1100" dirty="0">
                <a:solidFill>
                  <a:srgbClr val="000000"/>
                </a:solidFill>
              </a:rPr>
              <a:t> </a:t>
            </a:r>
            <a:r>
              <a:rPr lang="fr-CH" altLang="fr-FR" sz="1100" dirty="0" err="1">
                <a:solidFill>
                  <a:srgbClr val="000000"/>
                </a:solidFill>
              </a:rPr>
              <a:t>Sektion</a:t>
            </a:r>
            <a:r>
              <a:rPr lang="fr-CH" altLang="fr-FR" sz="1100" dirty="0">
                <a:solidFill>
                  <a:srgbClr val="000000"/>
                </a:solidFill>
              </a:rPr>
              <a:t> Wallis</a:t>
            </a:r>
          </a:p>
          <a:p>
            <a:pPr>
              <a:spcBef>
                <a:spcPct val="0"/>
              </a:spcBef>
              <a:buFontTx/>
              <a:buNone/>
            </a:pPr>
            <a:endParaRPr lang="fr-CH" altLang="fr-FR" sz="1100" dirty="0">
              <a:solidFill>
                <a:srgbClr val="000000"/>
              </a:solidFill>
            </a:endParaRPr>
          </a:p>
          <a:p>
            <a:pPr>
              <a:spcBef>
                <a:spcPct val="0"/>
              </a:spcBef>
              <a:buFontTx/>
              <a:buNone/>
            </a:pPr>
            <a:r>
              <a:rPr lang="fr-CH" altLang="fr-FR" sz="1200" b="1" dirty="0" err="1">
                <a:solidFill>
                  <a:srgbClr val="000000"/>
                </a:solidFill>
              </a:rPr>
              <a:t>APeCP</a:t>
            </a:r>
            <a:r>
              <a:rPr lang="fr-CH" altLang="fr-FR" sz="1200" b="1" dirty="0">
                <a:solidFill>
                  <a:srgbClr val="000000"/>
                </a:solidFill>
              </a:rPr>
              <a:t> </a:t>
            </a:r>
            <a:r>
              <a:rPr lang="fr-CH" altLang="fr-FR" sz="1100" dirty="0">
                <a:solidFill>
                  <a:srgbClr val="000000"/>
                </a:solidFill>
              </a:rPr>
              <a:t>: Association du personnel de la Fondation Chez </a:t>
            </a:r>
            <a:r>
              <a:rPr lang="fr-CH" altLang="fr-FR" sz="1100" dirty="0" err="1">
                <a:solidFill>
                  <a:srgbClr val="000000"/>
                </a:solidFill>
              </a:rPr>
              <a:t>Paou</a:t>
            </a:r>
            <a:r>
              <a:rPr lang="fr-CH" altLang="fr-FR" sz="1100" dirty="0">
                <a:solidFill>
                  <a:srgbClr val="000000"/>
                </a:solidFill>
              </a:rPr>
              <a:t> </a:t>
            </a:r>
          </a:p>
          <a:p>
            <a:pPr>
              <a:spcBef>
                <a:spcPct val="0"/>
              </a:spcBef>
              <a:buFontTx/>
              <a:buNone/>
            </a:pPr>
            <a:endParaRPr lang="fr-CH" altLang="fr-FR" sz="1100" dirty="0">
              <a:solidFill>
                <a:srgbClr val="000000"/>
              </a:solidFill>
            </a:endParaRPr>
          </a:p>
          <a:p>
            <a:pPr>
              <a:spcBef>
                <a:spcPct val="0"/>
              </a:spcBef>
              <a:buFontTx/>
              <a:buNone/>
            </a:pPr>
            <a:r>
              <a:rPr lang="fr-CH" altLang="fr-FR" sz="1200" b="1" dirty="0">
                <a:solidFill>
                  <a:srgbClr val="000000"/>
                </a:solidFill>
              </a:rPr>
              <a:t>VPZ</a:t>
            </a:r>
            <a:r>
              <a:rPr lang="fr-CH" altLang="fr-FR" sz="1100" dirty="0">
                <a:solidFill>
                  <a:srgbClr val="000000"/>
                </a:solidFill>
              </a:rPr>
              <a:t>: </a:t>
            </a:r>
            <a:r>
              <a:rPr lang="fr-CH" altLang="fr-FR" sz="1100" dirty="0" err="1">
                <a:solidFill>
                  <a:srgbClr val="000000"/>
                </a:solidFill>
              </a:rPr>
              <a:t>Pensioniertenverein</a:t>
            </a:r>
            <a:r>
              <a:rPr lang="fr-CH" altLang="fr-FR" sz="1100" dirty="0">
                <a:solidFill>
                  <a:srgbClr val="000000"/>
                </a:solidFill>
              </a:rPr>
              <a:t> des ZMLP</a:t>
            </a:r>
          </a:p>
        </p:txBody>
      </p:sp>
      <p:sp>
        <p:nvSpPr>
          <p:cNvPr id="10" name="Titre 3"/>
          <p:cNvSpPr>
            <a:spLocks noGrp="1"/>
          </p:cNvSpPr>
          <p:nvPr>
            <p:ph type="title"/>
          </p:nvPr>
        </p:nvSpPr>
        <p:spPr>
          <a:xfrm>
            <a:off x="755576" y="844413"/>
            <a:ext cx="8229600" cy="720080"/>
          </a:xfrm>
        </p:spPr>
        <p:txBody>
          <a:bodyPr/>
          <a:lstStyle/>
          <a:p>
            <a:pPr algn="l"/>
            <a:r>
              <a:rPr lang="fr-CH" sz="3200" b="1" dirty="0">
                <a:solidFill>
                  <a:schemeClr val="tx1">
                    <a:lumMod val="50000"/>
                    <a:lumOff val="50000"/>
                  </a:schemeClr>
                </a:solidFill>
              </a:rPr>
              <a:t>2. </a:t>
            </a:r>
            <a:r>
              <a:rPr lang="fr-CH" sz="3200" b="1" dirty="0" err="1">
                <a:solidFill>
                  <a:schemeClr val="tx1">
                    <a:lumMod val="50000"/>
                    <a:lumOff val="50000"/>
                  </a:schemeClr>
                </a:solidFill>
              </a:rPr>
              <a:t>Präsentation</a:t>
            </a:r>
            <a:r>
              <a:rPr lang="fr-CH" sz="3200" b="1" dirty="0">
                <a:solidFill>
                  <a:schemeClr val="tx1">
                    <a:lumMod val="50000"/>
                    <a:lumOff val="50000"/>
                  </a:schemeClr>
                </a:solidFill>
              </a:rPr>
              <a:t> des ZMLP, </a:t>
            </a:r>
            <a:r>
              <a:rPr lang="fr-CH" sz="3200" b="1" dirty="0" err="1">
                <a:solidFill>
                  <a:schemeClr val="tx1">
                    <a:lumMod val="50000"/>
                    <a:lumOff val="50000"/>
                  </a:schemeClr>
                </a:solidFill>
              </a:rPr>
              <a:t>unser</a:t>
            </a:r>
            <a:r>
              <a:rPr lang="fr-CH" sz="3200" b="1" dirty="0">
                <a:solidFill>
                  <a:schemeClr val="tx1">
                    <a:lumMod val="50000"/>
                    <a:lumOff val="50000"/>
                  </a:schemeClr>
                </a:solidFill>
              </a:rPr>
              <a:t> </a:t>
            </a:r>
            <a:r>
              <a:rPr lang="fr-CH" sz="3200" b="1" dirty="0" err="1">
                <a:solidFill>
                  <a:schemeClr val="tx1">
                    <a:lumMod val="50000"/>
                    <a:lumOff val="50000"/>
                  </a:schemeClr>
                </a:solidFill>
              </a:rPr>
              <a:t>Dachverband</a:t>
            </a:r>
            <a:endParaRPr lang="fr-FR" sz="3200" b="1" dirty="0">
              <a:solidFill>
                <a:schemeClr val="tx1">
                  <a:lumMod val="50000"/>
                  <a:lumOff val="50000"/>
                </a:schemeClr>
              </a:solidFill>
            </a:endParaRPr>
          </a:p>
        </p:txBody>
      </p:sp>
      <p:sp>
        <p:nvSpPr>
          <p:cNvPr id="5" name="Rectangle 4"/>
          <p:cNvSpPr/>
          <p:nvPr/>
        </p:nvSpPr>
        <p:spPr>
          <a:xfrm>
            <a:off x="263431" y="5421594"/>
            <a:ext cx="1800200"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12199431"/>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re 1"/>
          <p:cNvSpPr>
            <a:spLocks noGrp="1"/>
          </p:cNvSpPr>
          <p:nvPr>
            <p:ph idx="1"/>
          </p:nvPr>
        </p:nvSpPr>
        <p:spPr>
          <a:xfrm>
            <a:off x="411270" y="1484784"/>
            <a:ext cx="7380288" cy="894996"/>
          </a:xfrm>
        </p:spPr>
        <p:txBody>
          <a:bodyPr anchor="ctr"/>
          <a:lstStyle/>
          <a:p>
            <a:pPr marL="0" indent="0">
              <a:spcBef>
                <a:spcPct val="0"/>
              </a:spcBef>
              <a:buFontTx/>
              <a:buNone/>
              <a:defRPr/>
            </a:pPr>
            <a:r>
              <a:rPr lang="fr-CH" altLang="fr-FR" b="1" dirty="0">
                <a:solidFill>
                  <a:srgbClr val="AD441D"/>
                </a:solidFill>
              </a:rPr>
              <a:t>Die </a:t>
            </a:r>
            <a:r>
              <a:rPr lang="fr-CH" altLang="fr-FR" b="1" dirty="0" err="1">
                <a:solidFill>
                  <a:srgbClr val="AD441D"/>
                </a:solidFill>
              </a:rPr>
              <a:t>Aufgabe</a:t>
            </a:r>
            <a:r>
              <a:rPr lang="fr-CH" altLang="fr-FR" b="1" dirty="0">
                <a:solidFill>
                  <a:srgbClr val="AD441D"/>
                </a:solidFill>
              </a:rPr>
              <a:t> des ZMLP</a:t>
            </a:r>
          </a:p>
        </p:txBody>
      </p:sp>
      <p:sp>
        <p:nvSpPr>
          <p:cNvPr id="5" name="Rectangle 6"/>
          <p:cNvSpPr txBox="1">
            <a:spLocks noChangeArrowheads="1"/>
          </p:cNvSpPr>
          <p:nvPr/>
        </p:nvSpPr>
        <p:spPr>
          <a:xfrm>
            <a:off x="411270" y="2249299"/>
            <a:ext cx="8388350" cy="1841308"/>
          </a:xfrm>
          <a:prstGeom prst="rect">
            <a:avLst/>
          </a:prstGeom>
        </p:spPr>
        <p:txBody>
          <a:bodyPr/>
          <a:lstStyle/>
          <a:p>
            <a:pPr marL="342900" indent="-342900" eaLnBrk="1" hangingPunct="1">
              <a:buFont typeface="Arial" panose="020B0604020202020204" pitchFamily="34" charset="0"/>
              <a:buChar char="•"/>
              <a:defRPr/>
            </a:pPr>
            <a:r>
              <a:rPr lang="de-DE" altLang="fr-FR" sz="2000" b="1" dirty="0">
                <a:solidFill>
                  <a:srgbClr val="000000"/>
                </a:solidFill>
                <a:latin typeface="Calibri" panose="020F0502020204030204" pitchFamily="34" charset="0"/>
              </a:rPr>
              <a:t>Verteidigung der </a:t>
            </a:r>
            <a:r>
              <a:rPr lang="de-DE" altLang="fr-FR" sz="2000" b="1" u="sng" dirty="0">
                <a:solidFill>
                  <a:srgbClr val="000000"/>
                </a:solidFill>
                <a:latin typeface="Calibri" panose="020F0502020204030204" pitchFamily="34" charset="0"/>
              </a:rPr>
              <a:t>transversalen</a:t>
            </a:r>
            <a:r>
              <a:rPr lang="de-DE" altLang="fr-FR" sz="2000" b="1" dirty="0">
                <a:solidFill>
                  <a:srgbClr val="000000"/>
                </a:solidFill>
                <a:latin typeface="Calibri" panose="020F0502020204030204" pitchFamily="34" charset="0"/>
              </a:rPr>
              <a:t> moralischen, sozialen, beruflichen und materiellen Interessen, die alle Mitglieder der, dem ZMLP angeschlossenen Verbände, betreffen</a:t>
            </a:r>
            <a:r>
              <a:rPr lang="fr-CH" altLang="fr-FR" sz="2000" b="1" dirty="0">
                <a:solidFill>
                  <a:srgbClr val="000000"/>
                </a:solidFill>
                <a:latin typeface="Calibri" panose="020F0502020204030204" pitchFamily="34" charset="0"/>
              </a:rPr>
              <a:t> </a:t>
            </a:r>
            <a:r>
              <a:rPr lang="fr-CH" altLang="fr-FR" dirty="0">
                <a:solidFill>
                  <a:srgbClr val="000000"/>
                </a:solidFill>
                <a:latin typeface="Calibri" panose="020F0502020204030204" pitchFamily="34" charset="0"/>
              </a:rPr>
              <a:t>(</a:t>
            </a:r>
            <a:r>
              <a:rPr lang="de-DE" altLang="fr-FR" dirty="0">
                <a:solidFill>
                  <a:srgbClr val="000000"/>
                </a:solidFill>
                <a:latin typeface="Calibri" panose="020F0502020204030204" pitchFamily="34" charset="0"/>
              </a:rPr>
              <a:t>Unterstützung der Verbände bei ihren Aufgaben</a:t>
            </a:r>
            <a:r>
              <a:rPr lang="fr-CH" altLang="fr-FR" dirty="0">
                <a:solidFill>
                  <a:srgbClr val="000000"/>
                </a:solidFill>
                <a:latin typeface="Calibri" panose="020F0502020204030204" pitchFamily="34" charset="0"/>
              </a:rPr>
              <a:t>)</a:t>
            </a:r>
            <a:r>
              <a:rPr lang="fr-CH" altLang="fr-FR" sz="2000" b="1" dirty="0">
                <a:solidFill>
                  <a:srgbClr val="000000"/>
                </a:solidFill>
                <a:latin typeface="Calibri" panose="020F0502020204030204" pitchFamily="34" charset="0"/>
              </a:rPr>
              <a:t/>
            </a:r>
            <a:br>
              <a:rPr lang="fr-CH" altLang="fr-FR" sz="2000" b="1" dirty="0">
                <a:solidFill>
                  <a:srgbClr val="000000"/>
                </a:solidFill>
                <a:latin typeface="Calibri" panose="020F0502020204030204" pitchFamily="34" charset="0"/>
              </a:rPr>
            </a:br>
            <a:r>
              <a:rPr lang="fr-CH" altLang="fr-FR" i="1" dirty="0">
                <a:solidFill>
                  <a:srgbClr val="000000"/>
                </a:solidFill>
                <a:latin typeface="Calibri" panose="020F0502020204030204" pitchFamily="34" charset="0"/>
              </a:rPr>
              <a:t>(</a:t>
            </a:r>
            <a:r>
              <a:rPr lang="fr-CH" altLang="fr-FR" i="1" dirty="0" err="1">
                <a:solidFill>
                  <a:srgbClr val="000000"/>
                </a:solidFill>
                <a:latin typeface="Calibri" panose="020F0502020204030204" pitchFamily="34" charset="0"/>
                <a:cs typeface="Calibri" panose="020F0502020204030204" pitchFamily="34" charset="0"/>
              </a:rPr>
              <a:t>Statuten</a:t>
            </a:r>
            <a:r>
              <a:rPr lang="fr-CH" altLang="fr-FR" i="1" dirty="0">
                <a:solidFill>
                  <a:srgbClr val="000000"/>
                </a:solidFill>
                <a:latin typeface="Calibri" panose="020F0502020204030204" pitchFamily="34" charset="0"/>
                <a:cs typeface="Calibri" panose="020F0502020204030204" pitchFamily="34" charset="0"/>
              </a:rPr>
              <a:t> des ZMLP </a:t>
            </a:r>
            <a:r>
              <a:rPr lang="fr-CH" altLang="fr-FR" i="1"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fr-CH" altLang="fr-FR" i="1" dirty="0" err="1">
                <a:solidFill>
                  <a:srgbClr val="000000"/>
                </a:solidFill>
                <a:latin typeface="Calibri" panose="020F0502020204030204" pitchFamily="34" charset="0"/>
                <a:cs typeface="Calibri" panose="020F0502020204030204" pitchFamily="34" charset="0"/>
                <a:sym typeface="Wingdings" panose="05000000000000000000" pitchFamily="2" charset="2"/>
              </a:rPr>
              <a:t>Artikel</a:t>
            </a:r>
            <a:r>
              <a:rPr lang="fr-CH" altLang="fr-FR" i="1" dirty="0">
                <a:solidFill>
                  <a:srgbClr val="000000"/>
                </a:solidFill>
                <a:latin typeface="Calibri" panose="020F0502020204030204" pitchFamily="34" charset="0"/>
                <a:cs typeface="Calibri" panose="020F0502020204030204" pitchFamily="34" charset="0"/>
                <a:sym typeface="Wingdings" panose="05000000000000000000" pitchFamily="2" charset="2"/>
              </a:rPr>
              <a:t> 4)</a:t>
            </a:r>
          </a:p>
        </p:txBody>
      </p:sp>
      <p:sp>
        <p:nvSpPr>
          <p:cNvPr id="6" name="Titre 1"/>
          <p:cNvSpPr txBox="1">
            <a:spLocks/>
          </p:cNvSpPr>
          <p:nvPr/>
        </p:nvSpPr>
        <p:spPr bwMode="auto">
          <a:xfrm>
            <a:off x="323528" y="3573016"/>
            <a:ext cx="7380288"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ct val="0"/>
              </a:spcBef>
              <a:buFontTx/>
              <a:buNone/>
              <a:defRPr/>
            </a:pPr>
            <a:r>
              <a:rPr lang="fr-CH" altLang="fr-FR" b="1" dirty="0">
                <a:solidFill>
                  <a:srgbClr val="AC441D"/>
                </a:solidFill>
                <a:latin typeface="Calibri" panose="020F0502020204030204" pitchFamily="34" charset="0"/>
                <a:cs typeface="Calibri" panose="020F0502020204030204" pitchFamily="34" charset="0"/>
              </a:rPr>
              <a:t>Die </a:t>
            </a:r>
            <a:r>
              <a:rPr lang="fr-CH" altLang="fr-FR" b="1" dirty="0" err="1">
                <a:solidFill>
                  <a:srgbClr val="AC441D"/>
                </a:solidFill>
                <a:latin typeface="Calibri" panose="020F0502020204030204" pitchFamily="34" charset="0"/>
                <a:cs typeface="Calibri" panose="020F0502020204030204" pitchFamily="34" charset="0"/>
              </a:rPr>
              <a:t>Aufgabe</a:t>
            </a:r>
            <a:r>
              <a:rPr lang="fr-CH" altLang="fr-FR" b="1" dirty="0">
                <a:solidFill>
                  <a:srgbClr val="AC441D"/>
                </a:solidFill>
                <a:latin typeface="Calibri" panose="020F0502020204030204" pitchFamily="34" charset="0"/>
                <a:cs typeface="Calibri" panose="020F0502020204030204" pitchFamily="34" charset="0"/>
              </a:rPr>
              <a:t> </a:t>
            </a:r>
            <a:r>
              <a:rPr lang="fr-CH" altLang="fr-FR" b="1" dirty="0" err="1">
                <a:solidFill>
                  <a:srgbClr val="AC441D"/>
                </a:solidFill>
                <a:latin typeface="Calibri" panose="020F0502020204030204" pitchFamily="34" charset="0"/>
                <a:cs typeface="Calibri" panose="020F0502020204030204" pitchFamily="34" charset="0"/>
              </a:rPr>
              <a:t>Ihres</a:t>
            </a:r>
            <a:r>
              <a:rPr lang="fr-CH" altLang="fr-FR" b="1" dirty="0">
                <a:solidFill>
                  <a:srgbClr val="AC441D"/>
                </a:solidFill>
                <a:latin typeface="Calibri" panose="020F0502020204030204" pitchFamily="34" charset="0"/>
                <a:cs typeface="Calibri" panose="020F0502020204030204" pitchFamily="34" charset="0"/>
              </a:rPr>
              <a:t> </a:t>
            </a:r>
            <a:r>
              <a:rPr lang="fr-CH" altLang="fr-FR" b="1" dirty="0" err="1">
                <a:solidFill>
                  <a:srgbClr val="AC441D"/>
                </a:solidFill>
                <a:latin typeface="Calibri" panose="020F0502020204030204" pitchFamily="34" charset="0"/>
                <a:cs typeface="Calibri" panose="020F0502020204030204" pitchFamily="34" charset="0"/>
              </a:rPr>
              <a:t>Vereins</a:t>
            </a:r>
            <a:r>
              <a:rPr lang="fr-CH" altLang="fr-FR" b="1" dirty="0">
                <a:solidFill>
                  <a:srgbClr val="AC441D"/>
                </a:solidFill>
                <a:latin typeface="Calibri" panose="020F0502020204030204" pitchFamily="34" charset="0"/>
                <a:cs typeface="Calibri" panose="020F0502020204030204" pitchFamily="34" charset="0"/>
              </a:rPr>
              <a:t> VPZ</a:t>
            </a:r>
          </a:p>
        </p:txBody>
      </p:sp>
      <p:sp>
        <p:nvSpPr>
          <p:cNvPr id="7" name="Rectangle 6"/>
          <p:cNvSpPr txBox="1">
            <a:spLocks noChangeArrowheads="1"/>
          </p:cNvSpPr>
          <p:nvPr/>
        </p:nvSpPr>
        <p:spPr>
          <a:xfrm>
            <a:off x="422155" y="4478576"/>
            <a:ext cx="7822253" cy="1542712"/>
          </a:xfrm>
          <a:prstGeom prst="rect">
            <a:avLst/>
          </a:prstGeom>
        </p:spPr>
        <p:txBody>
          <a:bodyPr/>
          <a:lstStyle/>
          <a:p>
            <a:pPr marL="342900" indent="-342900" eaLnBrk="1" hangingPunct="1">
              <a:buFont typeface="Arial" panose="020B0604020202020204" pitchFamily="34" charset="0"/>
              <a:buChar char="•"/>
              <a:defRPr/>
            </a:pPr>
            <a:r>
              <a:rPr lang="de-DE" altLang="fr-FR" sz="2000" b="1" dirty="0">
                <a:solidFill>
                  <a:srgbClr val="000000"/>
                </a:solidFill>
                <a:latin typeface="Calibri" panose="020F0502020204030204" pitchFamily="34" charset="0"/>
              </a:rPr>
              <a:t>Überwachung der Bedingungen der Pensionierten bei den Vorsorgekassen.</a:t>
            </a:r>
          </a:p>
          <a:p>
            <a:pPr marL="342900" indent="-342900" eaLnBrk="1" hangingPunct="1">
              <a:buFont typeface="Arial" panose="020B0604020202020204" pitchFamily="34" charset="0"/>
              <a:buChar char="•"/>
              <a:defRPr/>
            </a:pPr>
            <a:r>
              <a:rPr lang="de-DE" altLang="fr-FR" sz="2000" dirty="0">
                <a:solidFill>
                  <a:srgbClr val="000000"/>
                </a:solidFill>
                <a:latin typeface="Calibri" panose="020F0502020204030204" pitchFamily="34" charset="0"/>
              </a:rPr>
              <a:t>Organisation von Informationsveranstaltungen über das Leben als Rentner/in.</a:t>
            </a:r>
          </a:p>
          <a:p>
            <a:pPr marL="342900" indent="-342900" eaLnBrk="1" hangingPunct="1">
              <a:buFont typeface="Arial" panose="020B0604020202020204" pitchFamily="34" charset="0"/>
              <a:buChar char="•"/>
              <a:defRPr/>
            </a:pPr>
            <a:r>
              <a:rPr lang="de-DE" altLang="fr-FR" sz="2000" dirty="0">
                <a:solidFill>
                  <a:srgbClr val="000000"/>
                </a:solidFill>
                <a:latin typeface="Calibri" panose="020F0502020204030204" pitchFamily="34" charset="0"/>
              </a:rPr>
              <a:t>Soziale Kontakte knüpfen</a:t>
            </a:r>
            <a:endParaRPr lang="fr-CH" sz="1800" dirty="0">
              <a:solidFill>
                <a:srgbClr val="000000"/>
              </a:solidFill>
              <a:latin typeface="Calibri" panose="020F0502020204030204" pitchFamily="34" charset="0"/>
            </a:endParaRPr>
          </a:p>
        </p:txBody>
      </p:sp>
      <p:sp>
        <p:nvSpPr>
          <p:cNvPr id="8" name="Titre 3"/>
          <p:cNvSpPr>
            <a:spLocks noGrp="1"/>
          </p:cNvSpPr>
          <p:nvPr>
            <p:ph type="title"/>
          </p:nvPr>
        </p:nvSpPr>
        <p:spPr>
          <a:xfrm>
            <a:off x="755576" y="854618"/>
            <a:ext cx="8229600" cy="720080"/>
          </a:xfrm>
        </p:spPr>
        <p:txBody>
          <a:bodyPr/>
          <a:lstStyle/>
          <a:p>
            <a:pPr algn="l"/>
            <a:r>
              <a:rPr lang="fr-CH" sz="3200" b="1" dirty="0">
                <a:solidFill>
                  <a:schemeClr val="tx1">
                    <a:lumMod val="50000"/>
                    <a:lumOff val="50000"/>
                  </a:schemeClr>
                </a:solidFill>
              </a:rPr>
              <a:t>2. </a:t>
            </a:r>
            <a:r>
              <a:rPr lang="fr-CH" sz="3200" b="1" dirty="0" err="1">
                <a:solidFill>
                  <a:schemeClr val="tx1">
                    <a:lumMod val="50000"/>
                    <a:lumOff val="50000"/>
                  </a:schemeClr>
                </a:solidFill>
              </a:rPr>
              <a:t>Präsentation</a:t>
            </a:r>
            <a:r>
              <a:rPr lang="fr-CH" sz="3200" b="1" dirty="0">
                <a:solidFill>
                  <a:schemeClr val="tx1">
                    <a:lumMod val="50000"/>
                    <a:lumOff val="50000"/>
                  </a:schemeClr>
                </a:solidFill>
              </a:rPr>
              <a:t> des ZMLP, </a:t>
            </a:r>
            <a:r>
              <a:rPr lang="fr-CH" sz="3200" b="1" dirty="0" err="1">
                <a:solidFill>
                  <a:schemeClr val="tx1">
                    <a:lumMod val="50000"/>
                    <a:lumOff val="50000"/>
                  </a:schemeClr>
                </a:solidFill>
              </a:rPr>
              <a:t>unser</a:t>
            </a:r>
            <a:r>
              <a:rPr lang="fr-CH" sz="3200" b="1" dirty="0">
                <a:solidFill>
                  <a:schemeClr val="tx1">
                    <a:lumMod val="50000"/>
                    <a:lumOff val="50000"/>
                  </a:schemeClr>
                </a:solidFill>
              </a:rPr>
              <a:t> </a:t>
            </a:r>
            <a:r>
              <a:rPr lang="fr-CH" sz="3200" b="1" dirty="0" err="1">
                <a:solidFill>
                  <a:schemeClr val="tx1">
                    <a:lumMod val="50000"/>
                    <a:lumOff val="50000"/>
                  </a:schemeClr>
                </a:solidFill>
              </a:rPr>
              <a:t>Dachverband</a:t>
            </a:r>
            <a:endParaRPr lang="fr-FR" sz="3200" b="1" dirty="0">
              <a:solidFill>
                <a:schemeClr val="tx1">
                  <a:lumMod val="50000"/>
                  <a:lumOff val="50000"/>
                </a:schemeClr>
              </a:solidFill>
            </a:endParaRPr>
          </a:p>
        </p:txBody>
      </p:sp>
    </p:spTree>
    <p:extLst>
      <p:ext uri="{BB962C8B-B14F-4D97-AF65-F5344CB8AC3E}">
        <p14:creationId xmlns:p14="http://schemas.microsoft.com/office/powerpoint/2010/main" val="1861903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6506" y="2475830"/>
            <a:ext cx="2551112"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a:blip r:embed="rId4"/>
          <a:stretch>
            <a:fillRect/>
          </a:stretch>
        </p:blipFill>
        <p:spPr>
          <a:xfrm>
            <a:off x="4705099" y="1711016"/>
            <a:ext cx="1876152" cy="781880"/>
          </a:xfrm>
          <a:prstGeom prst="rect">
            <a:avLst/>
          </a:prstGeom>
        </p:spPr>
      </p:pic>
      <p:pic>
        <p:nvPicPr>
          <p:cNvPr id="6" name="Grafik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35591" y="3399055"/>
            <a:ext cx="1128897" cy="75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4565" y="3262024"/>
            <a:ext cx="1004888"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54685" y="5971394"/>
            <a:ext cx="56832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3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87072" y="6004737"/>
            <a:ext cx="625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 descr="image0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94616" y="4604296"/>
            <a:ext cx="171608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e 2"/>
          <p:cNvGrpSpPr>
            <a:grpSpLocks/>
          </p:cNvGrpSpPr>
          <p:nvPr/>
        </p:nvGrpSpPr>
        <p:grpSpPr bwMode="auto">
          <a:xfrm>
            <a:off x="1457449" y="5163602"/>
            <a:ext cx="1185862" cy="673100"/>
            <a:chOff x="3236346" y="3472604"/>
            <a:chExt cx="1890712" cy="950913"/>
          </a:xfrm>
        </p:grpSpPr>
        <p:pic>
          <p:nvPicPr>
            <p:cNvPr id="13"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36346" y="3880592"/>
              <a:ext cx="1890712"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57008" y="3472604"/>
              <a:ext cx="137953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Grafik 48"/>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31253" y="3494152"/>
            <a:ext cx="11652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rafik 5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61998" y="5245146"/>
            <a:ext cx="8763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rafik 53"/>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888571" y="6081374"/>
            <a:ext cx="525698" cy="525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6" descr="Bildergebnis fÃ¼r suzuki 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16235" y="6055662"/>
            <a:ext cx="741513" cy="498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rafik 3"/>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210099" y="2567886"/>
            <a:ext cx="13700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51520" y="1857378"/>
            <a:ext cx="857250"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 5"/>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325059" y="1952453"/>
            <a:ext cx="9588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rafik 38"/>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7809858" y="5064283"/>
            <a:ext cx="785812"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fik 2"/>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967274" y="6008248"/>
            <a:ext cx="778006" cy="52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33"/>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87862" y="6009666"/>
            <a:ext cx="733649" cy="4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 52"/>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002261" y="5236264"/>
            <a:ext cx="878754" cy="485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Afficher l’image source"/>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151420" y="5207234"/>
            <a:ext cx="1042550" cy="5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age 2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622179" y="2633789"/>
            <a:ext cx="1398093" cy="643929"/>
          </a:xfrm>
          <a:prstGeom prst="rect">
            <a:avLst/>
          </a:prstGeom>
        </p:spPr>
      </p:pic>
      <p:pic>
        <p:nvPicPr>
          <p:cNvPr id="28" name="Image 2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513121" y="5186310"/>
            <a:ext cx="899592" cy="506021"/>
          </a:xfrm>
          <a:prstGeom prst="rect">
            <a:avLst/>
          </a:prstGeom>
        </p:spPr>
      </p:pic>
      <p:pic>
        <p:nvPicPr>
          <p:cNvPr id="29" name="Picture 2" descr="Logo Chrysalide 2"/>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900528" y="4536762"/>
            <a:ext cx="1472468" cy="4573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Logo Mobility DEF"/>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958037" y="3524667"/>
            <a:ext cx="1580984" cy="6057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Logo hotelcard horizontal gray"/>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378328" y="4590449"/>
            <a:ext cx="1603565" cy="370766"/>
          </a:xfrm>
          <a:prstGeom prst="rect">
            <a:avLst/>
          </a:prstGeom>
          <a:noFill/>
          <a:extLst>
            <a:ext uri="{909E8E84-426E-40DD-AFC4-6F175D3DCCD1}">
              <a14:hiddenFill xmlns:a14="http://schemas.microsoft.com/office/drawing/2010/main">
                <a:solidFill>
                  <a:srgbClr val="FFFFFF"/>
                </a:solidFill>
              </a14:hiddenFill>
            </a:ext>
          </a:extLst>
        </p:spPr>
      </p:pic>
      <p:pic>
        <p:nvPicPr>
          <p:cNvPr id="32" name="Grafik 44"/>
          <p:cNvPicPr>
            <a:picLocks noChangeAspect="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722273" y="3399055"/>
            <a:ext cx="7683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age 33"/>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618960" y="5233459"/>
            <a:ext cx="1029312" cy="411725"/>
          </a:xfrm>
          <a:prstGeom prst="rect">
            <a:avLst/>
          </a:prstGeom>
        </p:spPr>
      </p:pic>
      <p:pic>
        <p:nvPicPr>
          <p:cNvPr id="35" name="Image 34"/>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610393" y="4494865"/>
            <a:ext cx="1591621" cy="531576"/>
          </a:xfrm>
          <a:prstGeom prst="rect">
            <a:avLst/>
          </a:prstGeom>
        </p:spPr>
      </p:pic>
      <p:pic>
        <p:nvPicPr>
          <p:cNvPr id="36" name="Image 35"/>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51520" y="2818390"/>
            <a:ext cx="2021245" cy="362524"/>
          </a:xfrm>
          <a:prstGeom prst="rect">
            <a:avLst/>
          </a:prstGeom>
        </p:spPr>
      </p:pic>
      <p:pic>
        <p:nvPicPr>
          <p:cNvPr id="37" name="Image 36"/>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95577" y="3476784"/>
            <a:ext cx="1261872" cy="576072"/>
          </a:xfrm>
          <a:prstGeom prst="rect">
            <a:avLst/>
          </a:prstGeom>
        </p:spPr>
      </p:pic>
      <p:pic>
        <p:nvPicPr>
          <p:cNvPr id="38" name="Image 37"/>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6485899" y="1700808"/>
            <a:ext cx="686949" cy="752465"/>
          </a:xfrm>
          <a:prstGeom prst="rect">
            <a:avLst/>
          </a:prstGeom>
        </p:spPr>
      </p:pic>
      <p:pic>
        <p:nvPicPr>
          <p:cNvPr id="39" name="Image 38"/>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75626" y="4337171"/>
            <a:ext cx="1357892" cy="729525"/>
          </a:xfrm>
          <a:prstGeom prst="rect">
            <a:avLst/>
          </a:prstGeom>
        </p:spPr>
      </p:pic>
      <p:pic>
        <p:nvPicPr>
          <p:cNvPr id="40" name="Image 39"/>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2412330" y="1932952"/>
            <a:ext cx="1110052" cy="595598"/>
          </a:xfrm>
          <a:prstGeom prst="rect">
            <a:avLst/>
          </a:prstGeom>
        </p:spPr>
      </p:pic>
      <p:pic>
        <p:nvPicPr>
          <p:cNvPr id="41" name="Image 40"/>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3700515" y="2123719"/>
            <a:ext cx="1116695" cy="352111"/>
          </a:xfrm>
          <a:prstGeom prst="rect">
            <a:avLst/>
          </a:prstGeom>
        </p:spPr>
      </p:pic>
      <p:pic>
        <p:nvPicPr>
          <p:cNvPr id="42" name="Image 41"/>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8314550" y="2654892"/>
            <a:ext cx="649938" cy="649938"/>
          </a:xfrm>
          <a:prstGeom prst="rect">
            <a:avLst/>
          </a:prstGeom>
        </p:spPr>
      </p:pic>
      <p:pic>
        <p:nvPicPr>
          <p:cNvPr id="43" name="Image 42"/>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3829722" y="3555566"/>
            <a:ext cx="1040654" cy="530502"/>
          </a:xfrm>
          <a:prstGeom prst="rect">
            <a:avLst/>
          </a:prstGeom>
        </p:spPr>
      </p:pic>
      <p:sp>
        <p:nvSpPr>
          <p:cNvPr id="44" name="Rectangle 43"/>
          <p:cNvSpPr/>
          <p:nvPr/>
        </p:nvSpPr>
        <p:spPr>
          <a:xfrm>
            <a:off x="0" y="390143"/>
            <a:ext cx="9144000" cy="455995"/>
          </a:xfrm>
          <a:prstGeom prst="rect">
            <a:avLst/>
          </a:prstGeom>
          <a:solidFill>
            <a:srgbClr val="AD4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5" name="Image 44"/>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251520" y="368894"/>
            <a:ext cx="504056" cy="477244"/>
          </a:xfrm>
          <a:prstGeom prst="rect">
            <a:avLst/>
          </a:prstGeom>
        </p:spPr>
      </p:pic>
      <p:sp>
        <p:nvSpPr>
          <p:cNvPr id="48" name="Titre 3"/>
          <p:cNvSpPr>
            <a:spLocks noGrp="1"/>
          </p:cNvSpPr>
          <p:nvPr>
            <p:ph type="title"/>
          </p:nvPr>
        </p:nvSpPr>
        <p:spPr>
          <a:xfrm>
            <a:off x="755576" y="854618"/>
            <a:ext cx="8229600" cy="720080"/>
          </a:xfrm>
        </p:spPr>
        <p:txBody>
          <a:bodyPr>
            <a:normAutofit/>
          </a:bodyPr>
          <a:lstStyle/>
          <a:p>
            <a:pPr algn="l"/>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2. </a:t>
            </a:r>
            <a:r>
              <a:rPr lang="fr-CH" sz="3200" b="1"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Ihre</a:t>
            </a: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a:t>
            </a:r>
            <a:r>
              <a:rPr lang="fr-CH" sz="3200" b="1"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kommerziellen</a:t>
            </a: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a:t>
            </a:r>
            <a:r>
              <a:rPr lang="fr-CH" sz="3200" b="1"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Vorteile</a:t>
            </a:r>
            <a:endParaRPr lang="fr-FR"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50" name="Image 49"/>
          <p:cNvPicPr>
            <a:picLocks noChangeAspect="1"/>
          </p:cNvPicPr>
          <p:nvPr/>
        </p:nvPicPr>
        <p:blipFill>
          <a:blip r:embed="rId41"/>
          <a:stretch>
            <a:fillRect/>
          </a:stretch>
        </p:blipFill>
        <p:spPr>
          <a:xfrm>
            <a:off x="7472101" y="2060848"/>
            <a:ext cx="1183691" cy="403084"/>
          </a:xfrm>
          <a:prstGeom prst="rect">
            <a:avLst/>
          </a:prstGeom>
        </p:spPr>
      </p:pic>
      <p:pic>
        <p:nvPicPr>
          <p:cNvPr id="53" name="Image 52"/>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4991594" y="6001588"/>
            <a:ext cx="542683" cy="591524"/>
          </a:xfrm>
          <a:prstGeom prst="rect">
            <a:avLst/>
          </a:prstGeom>
        </p:spPr>
      </p:pic>
      <p:pic>
        <p:nvPicPr>
          <p:cNvPr id="55" name="Grafik 55"/>
          <p:cNvPicPr>
            <a:picLocks noChangeAspect="1"/>
          </p:cNvPicPr>
          <p:nvPr/>
        </p:nvPicPr>
        <p:blipFill>
          <a:blip r:embed="rId43">
            <a:extLst>
              <a:ext uri="{28A0092B-C50C-407E-A947-70E740481C1C}">
                <a14:useLocalDpi xmlns:a14="http://schemas.microsoft.com/office/drawing/2010/main" val="0"/>
              </a:ext>
            </a:extLst>
          </a:blip>
          <a:srcRect/>
          <a:stretch>
            <a:fillRect/>
          </a:stretch>
        </p:blipFill>
        <p:spPr bwMode="auto">
          <a:xfrm>
            <a:off x="8099085" y="5861068"/>
            <a:ext cx="912812"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Image 55"/>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7183661" y="2632545"/>
            <a:ext cx="967500" cy="557500"/>
          </a:xfrm>
          <a:prstGeom prst="rect">
            <a:avLst/>
          </a:prstGeom>
        </p:spPr>
      </p:pic>
    </p:spTree>
    <p:extLst>
      <p:ext uri="{BB962C8B-B14F-4D97-AF65-F5344CB8AC3E}">
        <p14:creationId xmlns:p14="http://schemas.microsoft.com/office/powerpoint/2010/main" val="2817397767"/>
      </p:ext>
    </p:extLst>
  </p:cSld>
  <p:clrMapOvr>
    <a:masterClrMapping/>
  </p:clrMapOvr>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5094</TotalTime>
  <Words>2201</Words>
  <Application>Microsoft Office PowerPoint</Application>
  <PresentationFormat>Affichage à l'écran (4:3)</PresentationFormat>
  <Paragraphs>302</Paragraphs>
  <Slides>29</Slides>
  <Notes>29</Notes>
  <HiddenSlides>0</HiddenSlides>
  <MMClips>0</MMClips>
  <ScaleCrop>false</ScaleCrop>
  <HeadingPairs>
    <vt:vector size="6" baseType="variant">
      <vt:variant>
        <vt:lpstr>Polices utilisées</vt:lpstr>
      </vt:variant>
      <vt:variant>
        <vt:i4>5</vt:i4>
      </vt:variant>
      <vt:variant>
        <vt:lpstr>Thème</vt:lpstr>
      </vt:variant>
      <vt:variant>
        <vt:i4>2</vt:i4>
      </vt:variant>
      <vt:variant>
        <vt:lpstr>Titres des diapositives</vt:lpstr>
      </vt:variant>
      <vt:variant>
        <vt:i4>29</vt:i4>
      </vt:variant>
    </vt:vector>
  </HeadingPairs>
  <TitlesOfParts>
    <vt:vector size="36" baseType="lpstr">
      <vt:lpstr>Arial</vt:lpstr>
      <vt:lpstr>Calibri</vt:lpstr>
      <vt:lpstr>Calibri Light</vt:lpstr>
      <vt:lpstr>Times New Roman</vt:lpstr>
      <vt:lpstr>Wingdings</vt:lpstr>
      <vt:lpstr>Modèle par défaut</vt:lpstr>
      <vt:lpstr>Conception personnalisée</vt:lpstr>
      <vt:lpstr>VPZ Pensioniertenverein des ZMLP</vt:lpstr>
      <vt:lpstr>Tagesordnung</vt:lpstr>
      <vt:lpstr>Stimmenzähler</vt:lpstr>
      <vt:lpstr>1. Begrüssung</vt:lpstr>
      <vt:lpstr>2. Präsentation des ZMLP, unser Dachverband</vt:lpstr>
      <vt:lpstr>2. Präsentation des ZMLP, unser Dachverband</vt:lpstr>
      <vt:lpstr>2. Präsentation des ZMLP, unser Dachverband</vt:lpstr>
      <vt:lpstr>2. Präsentation des ZMLP, unser Dachverband</vt:lpstr>
      <vt:lpstr>2. Ihre kommerziellen Vorteile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7. Aperitif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Direction</dc:creator>
  <cp:lastModifiedBy>Marketing</cp:lastModifiedBy>
  <cp:revision>1507</cp:revision>
  <cp:lastPrinted>2024-02-17T16:12:36Z</cp:lastPrinted>
  <dcterms:created xsi:type="dcterms:W3CDTF">2008-03-17T09:49:56Z</dcterms:created>
  <dcterms:modified xsi:type="dcterms:W3CDTF">2024-02-29T13:57:16Z</dcterms:modified>
</cp:coreProperties>
</file>